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xxtw85EIJQTQcmufa/atr5GBT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6056F0-5E7C-499F-AD51-6527759B0627}">
  <a:tblStyle styleId="{3A6056F0-5E7C-499F-AD51-6527759B0627}" styleName="Table_0">
    <a:wholeTbl>
      <a:tcTxStyle b="off" i="off">
        <a:font>
          <a:latin typeface="Tenorite "/>
          <a:ea typeface="Tenorite "/>
          <a:cs typeface="Tenorite "/>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8EAEB"/>
          </a:solidFill>
        </a:fill>
      </a:tcStyle>
    </a:band1H>
    <a:band2H>
      <a:tcTxStyle/>
    </a:band2H>
    <a:band1V>
      <a:tcTxStyle/>
      <a:tcStyle>
        <a:fill>
          <a:solidFill>
            <a:srgbClr val="E8EAEB"/>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Tenorite "/>
          <a:ea typeface="Tenorite "/>
          <a:cs typeface="Tenorite "/>
        </a:font>
        <a:schemeClr val="lt1"/>
      </a:tcTxStyle>
      <a:tcStyle>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the heart of successful volunteer organizations are effective leaders of volunteers who guide, motivate, and support their teams. Being a leader of a volunteer organization is not just about managing task; it involves inspiring others and fostering a positive environment. Why does Altrusa need leaders? Volunteer leadership is a powerful catalyst for both personal and professional growth. Leadership teaches you how to lead with authenticity, adaptability, and compassion, while making a meaningful contribution to the world. In your personal life It should bring you fulfillment and purpose. Being a leader in a volunteer organization teaches the power of inclusion and success depends on the collective effort to a diverse group. The three R’s are recruitment , retainment, and reward. How effective is your recruitment and retainment of members? How is the service work rewarded?</a:t>
            </a:r>
            <a:endParaRPr/>
          </a:p>
        </p:txBody>
      </p:sp>
      <p:sp>
        <p:nvSpPr>
          <p:cNvPr id="169" name="Google Shape;1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Complete the workshop reflection worksheet.  Talk about the answers. Take the skills test. </a:t>
            </a:r>
            <a:endParaRPr/>
          </a:p>
        </p:txBody>
      </p:sp>
      <p:sp>
        <p:nvSpPr>
          <p:cNvPr id="178" name="Google Shape;17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foundations of effective onboarding moves beyond a meeting or presentation it involves learning, relationship-building, and hand-on participation. Onboarding gradually introduces the member to the club's culture, expectations, and opportunities. The first goal is integration assisting the new member to be fell apart of the team. Alignment connects personal goals with Altrus’a mission. Lastly, belonging builds trust and connections with other members. Why does this matter? It matters to make members feel welcomed and supported which the member is more likely to stay. Onboarding builds stronger relationships, deeper engagement, and future leaders. It ensures every member knows who to contribute meaningfully from the start. </a:t>
            </a:r>
            <a:endParaRPr/>
          </a:p>
        </p:txBody>
      </p:sp>
      <p:sp>
        <p:nvSpPr>
          <p:cNvPr id="201" name="Google Shape;20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Why does mentorship matter? It reduces uncertainty and builds confidence. New members know who to go to  with questions, helps ease the stress of “figuring things out”, and encourages early participation without fear of mistakes. Mentorship fosters faster learning and social integration. Mentors explain “Unwritten rules "and how things work, builds quick connections with the club and it members, and makes clubs feel friendly, familiar, and approachable.  It increases long-term engagement and retention by mentoring member. The mentorship makes them feel supported and valued. It encourages deeper commitment and future leadership along with reducing drop-off after a few months. The mentor’s role is to be a guide, not just an instructor. They balance direction with empowerment and advocate, listen, and provide feedback to the mentor.</a:t>
            </a:r>
            <a:endParaRPr/>
          </a:p>
        </p:txBody>
      </p:sp>
      <p:sp>
        <p:nvSpPr>
          <p:cNvPr id="241" name="Google Shape;24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Practice what you expect from others, lead with integrity and follow through, be someone others can learn from by watching. Lead by showing up on time and be ready to contribute, follow through on promises and commitments, and create trust by being dependable. Communicate respectfully and clearly, stay solution-focused and encouraging, and represent the club’s values in your words and actions. Lead by being available for questions, check-ins, and conversations. Create a safe space where others feel comfortable reaching out and listen actively and respond with support.  Communicate clearly, respectfully , and often.  Collaborate openly_ share credit and invite in-put. Admit when you do not know something and show curiosity. Lastly, have regular 1:1’s, create a safe space for questions, provide constructive and kind feedback,</a:t>
            </a:r>
            <a:endParaRPr/>
          </a:p>
        </p:txBody>
      </p:sp>
      <p:sp>
        <p:nvSpPr>
          <p:cNvPr id="250" name="Google Shape;25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Pair each ne member with a seasoned member for the first 6-12 months. 2. Take time to get to know the new member personally. Ask about interest, skills, availability, and motivation for joining, Connect then with a project that aligns with their passions. Celebrate their birthday or life events to build a deeper bond. Don’t overwhelm but do engage. Invite the new member to volunteer for a small, clearly defined task. Recognize and thank them publicly. Go beyond logistics- inspire with mission and impact. Share the “Why” of Altrusa through member stories. Provide a tour of past and upcoming projects with visuals. Let them see how they’ll make a difference. Actively ask new members how it is going. Celebration contributions. Mention new members in newsletters and social media. Give a “Newcomer Spotlight”” or “Rising Star” mention at a meeting. Send handwritten notes of appreciation from leadership. Lastly, keep the momentum going by always offing “next steps”. Offer leadership training, service trips or public speaking opportunities. </a:t>
            </a:r>
            <a:endParaRPr/>
          </a:p>
        </p:txBody>
      </p:sp>
      <p:sp>
        <p:nvSpPr>
          <p:cNvPr id="263" name="Google Shape;26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Succession planning is important to get a diverse leadership team. We want leaders who align with the mission, vision, and values of Altrusa. Also, having a succession plan allows clubs to save time recruiting for positions. Succession planning is a process and strategy for replacement planning and passing on leadership roles. It is used to identify and develop new, potential leaders who can move into leadership roles when they become vacant.</a:t>
            </a:r>
            <a:endParaRPr/>
          </a:p>
          <a:p>
            <a:pPr indent="0" lvl="0" marL="0" rtl="0" algn="l">
              <a:spcBef>
                <a:spcPts val="0"/>
              </a:spcBef>
              <a:spcAft>
                <a:spcPts val="0"/>
              </a:spcAft>
              <a:buNone/>
            </a:pPr>
            <a:r>
              <a:t/>
            </a:r>
            <a:endParaRPr/>
          </a:p>
        </p:txBody>
      </p:sp>
      <p:sp>
        <p:nvSpPr>
          <p:cNvPr id="280" name="Google Shape;28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Succession planning starts NOW, day one! When onboarding a new member, share expectations of the member to be a leader and inform them of the leader’s roles and responsibilities. Assign a mentor right away. Past Presidents, Past International and District Officers, and Committee Members are great mentors. Sponsor’s role continues as guiding new members through the first months/year, encouraging active participation, and acting as a primary resource. Refer to the Altrusa International website under the Leadership Tab/Mentor’s Toolkit for the mentoring guide, mentor application form, and mentee application form.</a:t>
            </a:r>
            <a:endParaRPr/>
          </a:p>
          <a:p>
            <a:pPr indent="0" lvl="0" marL="0" rtl="0" algn="l">
              <a:lnSpc>
                <a:spcPct val="115000"/>
              </a:lnSpc>
              <a:spcBef>
                <a:spcPts val="0"/>
              </a:spcBef>
              <a:spcAft>
                <a:spcPts val="0"/>
              </a:spcAft>
              <a:buClr>
                <a:schemeClr val="dk1"/>
              </a:buClr>
              <a:buSzPts val="1100"/>
              <a:buFont typeface="Arial"/>
              <a:buNone/>
            </a:pPr>
            <a:r>
              <a:rPr lang="en-US"/>
              <a:t> </a:t>
            </a:r>
            <a:endParaRPr/>
          </a:p>
          <a:p>
            <a:pPr indent="0" lvl="0" marL="0" rtl="0" algn="l">
              <a:lnSpc>
                <a:spcPct val="115000"/>
              </a:lnSpc>
              <a:spcBef>
                <a:spcPts val="0"/>
              </a:spcBef>
              <a:spcAft>
                <a:spcPts val="0"/>
              </a:spcAft>
              <a:buClr>
                <a:schemeClr val="dk1"/>
              </a:buClr>
              <a:buSzPts val="1100"/>
              <a:buFont typeface="Arial"/>
              <a:buNone/>
            </a:pPr>
            <a:r>
              <a:rPr lang="en-US"/>
              <a:t>First step is Committee work; provide a list of Committees/Committee descriptions and allow members to provide 2-3 choices and try to have a mix of newer and &amp; “Seasoned” members on each Committee. Next steps are future Committees. First leadership roles may be Secretary, Assistant, or Co-Chair of a Committee. This is Phase 1 of Succession Planning!</a:t>
            </a:r>
            <a:endParaRPr/>
          </a:p>
          <a:p>
            <a:pPr indent="0" lvl="0" marL="0" rtl="0" algn="l">
              <a:spcBef>
                <a:spcPts val="0"/>
              </a:spcBef>
              <a:spcAft>
                <a:spcPts val="0"/>
              </a:spcAft>
              <a:buNone/>
            </a:pPr>
            <a:r>
              <a:t/>
            </a:r>
            <a:endParaRPr/>
          </a:p>
        </p:txBody>
      </p:sp>
      <p:sp>
        <p:nvSpPr>
          <p:cNvPr id="289" name="Google Shape;28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Identify key areas and positions that are critical to the club’s operational activities</a:t>
            </a:r>
            <a:endParaRPr/>
          </a:p>
          <a:p>
            <a:pPr indent="0" lvl="0" marL="0" rtl="0" algn="l">
              <a:lnSpc>
                <a:spcPct val="115000"/>
              </a:lnSpc>
              <a:spcBef>
                <a:spcPts val="0"/>
              </a:spcBef>
              <a:spcAft>
                <a:spcPts val="0"/>
              </a:spcAft>
              <a:buClr>
                <a:schemeClr val="dk1"/>
              </a:buClr>
              <a:buSzPts val="1100"/>
              <a:buFont typeface="Arial"/>
              <a:buNone/>
            </a:pPr>
            <a:r>
              <a:rPr lang="en-US"/>
              <a:t>and strategic objectives. Identify which positions are critical to achieving current</a:t>
            </a:r>
            <a:endParaRPr/>
          </a:p>
          <a:p>
            <a:pPr indent="0" lvl="0" marL="0" rtl="0" algn="l">
              <a:lnSpc>
                <a:spcPct val="115000"/>
              </a:lnSpc>
              <a:spcBef>
                <a:spcPts val="0"/>
              </a:spcBef>
              <a:spcAft>
                <a:spcPts val="0"/>
              </a:spcAft>
              <a:buClr>
                <a:schemeClr val="dk1"/>
              </a:buClr>
              <a:buSzPts val="1100"/>
              <a:buFont typeface="Arial"/>
              <a:buNone/>
            </a:pPr>
            <a:r>
              <a:rPr lang="en-US"/>
              <a:t>and future club goals. Identify relevant knowledge, skills, abilities, and</a:t>
            </a:r>
            <a:endParaRPr/>
          </a:p>
          <a:p>
            <a:pPr indent="0" lvl="0" marL="0" rtl="0" algn="l">
              <a:lnSpc>
                <a:spcPct val="115000"/>
              </a:lnSpc>
              <a:spcBef>
                <a:spcPts val="0"/>
              </a:spcBef>
              <a:spcAft>
                <a:spcPts val="0"/>
              </a:spcAft>
              <a:buClr>
                <a:schemeClr val="dk1"/>
              </a:buClr>
              <a:buSzPts val="1100"/>
              <a:buFont typeface="Arial"/>
              <a:buNone/>
            </a:pPr>
            <a:r>
              <a:rPr lang="en-US"/>
              <a:t>competencies needed for the position. Inform members of the key available</a:t>
            </a:r>
            <a:endParaRPr/>
          </a:p>
          <a:p>
            <a:pPr indent="0" lvl="0" marL="0" rtl="0" algn="l">
              <a:lnSpc>
                <a:spcPct val="115000"/>
              </a:lnSpc>
              <a:spcBef>
                <a:spcPts val="0"/>
              </a:spcBef>
              <a:spcAft>
                <a:spcPts val="0"/>
              </a:spcAft>
              <a:buClr>
                <a:schemeClr val="dk1"/>
              </a:buClr>
              <a:buSzPts val="1100"/>
              <a:buFont typeface="Arial"/>
              <a:buNone/>
            </a:pPr>
            <a:r>
              <a:rPr lang="en-US"/>
              <a:t>positions, responsibilities, and requirements. Determine who is interested (officer</a:t>
            </a:r>
            <a:endParaRPr/>
          </a:p>
          <a:p>
            <a:pPr indent="0" lvl="0" marL="0" rtl="0" algn="l">
              <a:lnSpc>
                <a:spcPct val="115000"/>
              </a:lnSpc>
              <a:spcBef>
                <a:spcPts val="0"/>
              </a:spcBef>
              <a:spcAft>
                <a:spcPts val="0"/>
              </a:spcAft>
              <a:buClr>
                <a:schemeClr val="dk1"/>
              </a:buClr>
              <a:buSzPts val="1100"/>
              <a:buFont typeface="Arial"/>
              <a:buNone/>
            </a:pPr>
            <a:r>
              <a:rPr lang="en-US"/>
              <a:t>interest survey, sign-up sheet, or personal outreach). Incorporate strategies for</a:t>
            </a:r>
            <a:endParaRPr/>
          </a:p>
          <a:p>
            <a:pPr indent="0" lvl="0" marL="0" rtl="0" algn="l">
              <a:lnSpc>
                <a:spcPct val="115000"/>
              </a:lnSpc>
              <a:spcBef>
                <a:spcPts val="0"/>
              </a:spcBef>
              <a:spcAft>
                <a:spcPts val="0"/>
              </a:spcAft>
              <a:buClr>
                <a:schemeClr val="dk1"/>
              </a:buClr>
              <a:buSzPts val="1100"/>
              <a:buFont typeface="Arial"/>
              <a:buNone/>
            </a:pPr>
            <a:r>
              <a:rPr lang="en-US"/>
              <a:t>learning, training, and development into your succession planning. Evaluate</a:t>
            </a:r>
            <a:endParaRPr/>
          </a:p>
          <a:p>
            <a:pPr indent="0" lvl="0" marL="0" rtl="0" algn="l">
              <a:lnSpc>
                <a:spcPct val="115000"/>
              </a:lnSpc>
              <a:spcBef>
                <a:spcPts val="0"/>
              </a:spcBef>
              <a:spcAft>
                <a:spcPts val="0"/>
              </a:spcAft>
              <a:buClr>
                <a:schemeClr val="dk1"/>
              </a:buClr>
              <a:buSzPts val="1100"/>
              <a:buFont typeface="Arial"/>
              <a:buNone/>
            </a:pPr>
            <a:r>
              <a:rPr lang="en-US"/>
              <a:t>the effectiveness of the succession plan by having a succession plan for all key</a:t>
            </a:r>
            <a:endParaRPr/>
          </a:p>
          <a:p>
            <a:pPr indent="0" lvl="0" marL="0" rtl="0" algn="l">
              <a:lnSpc>
                <a:spcPct val="115000"/>
              </a:lnSpc>
              <a:spcBef>
                <a:spcPts val="0"/>
              </a:spcBef>
              <a:spcAft>
                <a:spcPts val="0"/>
              </a:spcAft>
              <a:buClr>
                <a:schemeClr val="dk1"/>
              </a:buClr>
              <a:buSzPts val="1100"/>
              <a:buFont typeface="Arial"/>
              <a:buNone/>
            </a:pPr>
            <a:r>
              <a:rPr lang="en-US"/>
              <a:t>positions.</a:t>
            </a:r>
            <a:endParaRPr/>
          </a:p>
          <a:p>
            <a:pPr indent="0" lvl="0" marL="0" rtl="0" algn="l">
              <a:lnSpc>
                <a:spcPct val="115000"/>
              </a:lnSpc>
              <a:spcBef>
                <a:spcPts val="0"/>
              </a:spcBef>
              <a:spcAft>
                <a:spcPts val="0"/>
              </a:spcAft>
              <a:buClr>
                <a:schemeClr val="dk1"/>
              </a:buClr>
              <a:buSzPts val="1100"/>
              <a:buFont typeface="Arial"/>
              <a:buNone/>
            </a:pPr>
            <a:r>
              <a:rPr lang="en-US"/>
              <a:t>FIRST EXERCISE: Koni &amp;amp; Lina (conversation with a potential candidate for a</a:t>
            </a:r>
            <a:endParaRPr/>
          </a:p>
          <a:p>
            <a:pPr indent="0" lvl="0" marL="0" rtl="0" algn="l">
              <a:lnSpc>
                <a:spcPct val="115000"/>
              </a:lnSpc>
              <a:spcBef>
                <a:spcPts val="0"/>
              </a:spcBef>
              <a:spcAft>
                <a:spcPts val="0"/>
              </a:spcAft>
              <a:buClr>
                <a:schemeClr val="dk1"/>
              </a:buClr>
              <a:buSzPts val="1100"/>
              <a:buFont typeface="Arial"/>
              <a:buNone/>
            </a:pPr>
            <a:r>
              <a:rPr lang="en-US"/>
              <a:t>leadership role) WRITE UP</a:t>
            </a:r>
            <a:endParaRPr/>
          </a:p>
          <a:p>
            <a:pPr indent="0" lvl="0" marL="0" rtl="0" algn="l">
              <a:lnSpc>
                <a:spcPct val="115000"/>
              </a:lnSpc>
              <a:spcBef>
                <a:spcPts val="0"/>
              </a:spcBef>
              <a:spcAft>
                <a:spcPts val="0"/>
              </a:spcAft>
              <a:buClr>
                <a:schemeClr val="dk1"/>
              </a:buClr>
              <a:buSzPts val="1100"/>
              <a:buFont typeface="Arial"/>
              <a:buNone/>
            </a:pPr>
            <a:r>
              <a:rPr lang="en-US"/>
              <a:t> </a:t>
            </a:r>
            <a:endParaRPr/>
          </a:p>
          <a:p>
            <a:pPr indent="0" lvl="0" marL="0" rtl="0" algn="l">
              <a:lnSpc>
                <a:spcPct val="115000"/>
              </a:lnSpc>
              <a:spcBef>
                <a:spcPts val="0"/>
              </a:spcBef>
              <a:spcAft>
                <a:spcPts val="0"/>
              </a:spcAft>
              <a:buClr>
                <a:schemeClr val="dk1"/>
              </a:buClr>
              <a:buSzPts val="1100"/>
              <a:buFont typeface="Arial"/>
              <a:buNone/>
            </a:pPr>
            <a:r>
              <a:rPr lang="en-US"/>
              <a:t>Review the Leadership Succession and Transition Plan template:</a:t>
            </a:r>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 Section 1: Leadership Roles &amp;amp; Responsibilities - Sandy</a:t>
            </a:r>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 Section 2: Identification &amp;amp; Development of Successors - Koni</a:t>
            </a:r>
            <a:endParaRPr/>
          </a:p>
          <a:p>
            <a:pPr indent="0" lvl="0" marL="0" rtl="0" algn="l">
              <a:lnSpc>
                <a:spcPct val="115000"/>
              </a:lnSpc>
              <a:spcBef>
                <a:spcPts val="0"/>
              </a:spcBef>
              <a:spcAft>
                <a:spcPts val="0"/>
              </a:spcAft>
              <a:buClr>
                <a:schemeClr val="dk1"/>
              </a:buClr>
              <a:buSzPts val="1100"/>
              <a:buFont typeface="Arial"/>
              <a:buNone/>
            </a:pPr>
            <a:r>
              <a:rPr lang="en-US"/>
              <a:t>SECOND EXERCISE: Complete a break-out activity by reviewing 4 members ‘ bios to</a:t>
            </a:r>
            <a:endParaRPr/>
          </a:p>
          <a:p>
            <a:pPr indent="0" lvl="0" marL="0" rtl="0" algn="l">
              <a:lnSpc>
                <a:spcPct val="115000"/>
              </a:lnSpc>
              <a:spcBef>
                <a:spcPts val="0"/>
              </a:spcBef>
              <a:spcAft>
                <a:spcPts val="0"/>
              </a:spcAft>
              <a:buClr>
                <a:schemeClr val="dk1"/>
              </a:buClr>
              <a:buSzPts val="1100"/>
              <a:buFont typeface="Arial"/>
              <a:buNone/>
            </a:pPr>
            <a:r>
              <a:rPr lang="en-US"/>
              <a:t>determine which position(s) each candidate qualifies for and is applicable to</a:t>
            </a:r>
            <a:endParaRPr/>
          </a:p>
          <a:p>
            <a:pPr indent="0" lvl="0" marL="0" rtl="0" algn="l">
              <a:lnSpc>
                <a:spcPct val="115000"/>
              </a:lnSpc>
              <a:spcBef>
                <a:spcPts val="0"/>
              </a:spcBef>
              <a:spcAft>
                <a:spcPts val="0"/>
              </a:spcAft>
              <a:buClr>
                <a:schemeClr val="dk1"/>
              </a:buClr>
              <a:buSzPts val="1100"/>
              <a:buFont typeface="Arial"/>
              <a:buNone/>
            </a:pPr>
            <a:r>
              <a:rPr lang="en-US"/>
              <a:t>development plan type(s). WRITE UP BIOS</a:t>
            </a:r>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 Section 3: Transition &amp;amp; Handover Process - Lina</a:t>
            </a:r>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 Section 4: Contingency Planning</a:t>
            </a:r>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 Intro - Koni</a:t>
            </a:r>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 Emergency Replacement - Sandy</a:t>
            </a:r>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 Document Access (digital vs hard copy) - Lina</a:t>
            </a:r>
            <a:endParaRPr/>
          </a:p>
          <a:p>
            <a:pPr indent="0" lvl="0" marL="0" rtl="0" algn="l">
              <a:spcBef>
                <a:spcPts val="0"/>
              </a:spcBef>
              <a:spcAft>
                <a:spcPts val="0"/>
              </a:spcAft>
              <a:buNone/>
            </a:pPr>
            <a:r>
              <a:rPr lang="en-US">
                <a:latin typeface="Arial"/>
                <a:ea typeface="Arial"/>
                <a:cs typeface="Arial"/>
                <a:sym typeface="Arial"/>
              </a:rPr>
              <a:t>§</a:t>
            </a:r>
            <a:r>
              <a:rPr lang="en-US"/>
              <a:t> Interim Responsibilities - Koni</a:t>
            </a:r>
            <a:endParaRPr/>
          </a:p>
        </p:txBody>
      </p:sp>
      <p:sp>
        <p:nvSpPr>
          <p:cNvPr id="298" name="Google Shape;29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Look to previous committee chairs to serve as club director. A club director to</a:t>
            </a:r>
            <a:endParaRPr/>
          </a:p>
          <a:p>
            <a:pPr indent="0" lvl="0" marL="0" rtl="0" algn="l">
              <a:lnSpc>
                <a:spcPct val="115000"/>
              </a:lnSpc>
              <a:spcBef>
                <a:spcPts val="0"/>
              </a:spcBef>
              <a:spcAft>
                <a:spcPts val="0"/>
              </a:spcAft>
              <a:buClr>
                <a:schemeClr val="dk1"/>
              </a:buClr>
              <a:buSzPts val="1100"/>
              <a:buFont typeface="Arial"/>
              <a:buNone/>
            </a:pPr>
            <a:r>
              <a:rPr lang="en-US"/>
              <a:t>move up to secretary or vice president. Club treasurers may serve for 2 years; at</a:t>
            </a:r>
            <a:endParaRPr/>
          </a:p>
          <a:p>
            <a:pPr indent="0" lvl="0" marL="0" rtl="0" algn="l">
              <a:lnSpc>
                <a:spcPct val="115000"/>
              </a:lnSpc>
              <a:spcBef>
                <a:spcPts val="0"/>
              </a:spcBef>
              <a:spcAft>
                <a:spcPts val="0"/>
              </a:spcAft>
              <a:buClr>
                <a:schemeClr val="dk1"/>
              </a:buClr>
              <a:buSzPts val="1100"/>
              <a:buFont typeface="Arial"/>
              <a:buNone/>
            </a:pPr>
            <a:r>
              <a:rPr lang="en-US"/>
              <a:t>At the beginning of the 2nd year, elect an assistant treasurer to shadow - then step up to</a:t>
            </a:r>
            <a:endParaRPr/>
          </a:p>
          <a:p>
            <a:pPr indent="0" lvl="0" marL="0" rtl="0" algn="l">
              <a:lnSpc>
                <a:spcPct val="115000"/>
              </a:lnSpc>
              <a:spcBef>
                <a:spcPts val="0"/>
              </a:spcBef>
              <a:spcAft>
                <a:spcPts val="0"/>
              </a:spcAft>
              <a:buClr>
                <a:schemeClr val="dk1"/>
              </a:buClr>
              <a:buSzPts val="1100"/>
              <a:buFont typeface="Arial"/>
              <a:buNone/>
            </a:pPr>
            <a:r>
              <a:rPr lang="en-US"/>
              <a:t>treasurer for 2 years. Clubs may choose to have a president, president-elect’s vice</a:t>
            </a:r>
            <a:endParaRPr/>
          </a:p>
          <a:p>
            <a:pPr indent="0" lvl="0" marL="0" rtl="0" algn="l">
              <a:lnSpc>
                <a:spcPct val="115000"/>
              </a:lnSpc>
              <a:spcBef>
                <a:spcPts val="0"/>
              </a:spcBef>
              <a:spcAft>
                <a:spcPts val="0"/>
              </a:spcAft>
              <a:buClr>
                <a:schemeClr val="dk1"/>
              </a:buClr>
              <a:buSzPts val="1100"/>
              <a:buFont typeface="Arial"/>
              <a:buNone/>
            </a:pPr>
            <a:r>
              <a:rPr lang="en-US"/>
              <a:t>president, while others only have a president and vice president or president-elect.</a:t>
            </a:r>
            <a:endParaRPr/>
          </a:p>
          <a:p>
            <a:pPr indent="0" lvl="0" marL="0" rtl="0" algn="l">
              <a:lnSpc>
                <a:spcPct val="115000"/>
              </a:lnSpc>
              <a:spcBef>
                <a:spcPts val="0"/>
              </a:spcBef>
              <a:spcAft>
                <a:spcPts val="0"/>
              </a:spcAft>
              <a:buClr>
                <a:schemeClr val="dk1"/>
              </a:buClr>
              <a:buSzPts val="1100"/>
              <a:buFont typeface="Arial"/>
              <a:buNone/>
            </a:pPr>
            <a:r>
              <a:rPr lang="en-US"/>
              <a:t>Consider co-presidents, serving together for 1 year, then one moves on to the past</a:t>
            </a:r>
            <a:endParaRPr/>
          </a:p>
          <a:p>
            <a:pPr indent="0" lvl="0" marL="0" rtl="0" algn="l">
              <a:lnSpc>
                <a:spcPct val="115000"/>
              </a:lnSpc>
              <a:spcBef>
                <a:spcPts val="0"/>
              </a:spcBef>
              <a:spcAft>
                <a:spcPts val="0"/>
              </a:spcAft>
              <a:buClr>
                <a:schemeClr val="dk1"/>
              </a:buClr>
              <a:buSzPts val="1100"/>
              <a:buFont typeface="Arial"/>
              <a:buNone/>
            </a:pPr>
            <a:r>
              <a:rPr lang="en-US"/>
              <a:t>The president and another co-president are elected.</a:t>
            </a:r>
            <a:endParaRPr/>
          </a:p>
          <a:p>
            <a:pPr indent="0" lvl="0" marL="0" rtl="0" algn="l">
              <a:lnSpc>
                <a:spcPct val="115000"/>
              </a:lnSpc>
              <a:spcBef>
                <a:spcPts val="0"/>
              </a:spcBef>
              <a:spcAft>
                <a:spcPts val="0"/>
              </a:spcAft>
              <a:buClr>
                <a:schemeClr val="dk1"/>
              </a:buClr>
              <a:buSzPts val="1100"/>
              <a:buFont typeface="Arial"/>
              <a:buNone/>
            </a:pPr>
            <a:r>
              <a:rPr b="1" lang="en-US"/>
              <a:t>Identify Leadership Development opportunities:</a:t>
            </a:r>
            <a:r>
              <a:rPr lang="en-US"/>
              <a:t> Immediate past president is a</a:t>
            </a:r>
            <a:endParaRPr/>
          </a:p>
          <a:p>
            <a:pPr indent="0" lvl="0" marL="0" rtl="0" algn="l">
              <a:lnSpc>
                <a:spcPct val="115000"/>
              </a:lnSpc>
              <a:spcBef>
                <a:spcPts val="0"/>
              </a:spcBef>
              <a:spcAft>
                <a:spcPts val="0"/>
              </a:spcAft>
              <a:buClr>
                <a:schemeClr val="dk1"/>
              </a:buClr>
              <a:buSzPts val="1100"/>
              <a:buFont typeface="Arial"/>
              <a:buNone/>
            </a:pPr>
            <a:r>
              <a:rPr lang="en-US"/>
              <a:t>great mentor resource. Assign board members to club committees as liaisons -</a:t>
            </a:r>
            <a:endParaRPr/>
          </a:p>
          <a:p>
            <a:pPr indent="0" lvl="0" marL="0" rtl="0" algn="l">
              <a:lnSpc>
                <a:spcPct val="115000"/>
              </a:lnSpc>
              <a:spcBef>
                <a:spcPts val="0"/>
              </a:spcBef>
              <a:spcAft>
                <a:spcPts val="0"/>
              </a:spcAft>
              <a:buClr>
                <a:schemeClr val="dk1"/>
              </a:buClr>
              <a:buSzPts val="1100"/>
              <a:buFont typeface="Arial"/>
              <a:buNone/>
            </a:pPr>
            <a:r>
              <a:rPr lang="en-US"/>
              <a:t>Good opportunity to look for future leaders. Committees help identify members’</a:t>
            </a:r>
            <a:endParaRPr/>
          </a:p>
          <a:p>
            <a:pPr indent="0" lvl="0" marL="0" rtl="0" algn="l">
              <a:lnSpc>
                <a:spcPct val="115000"/>
              </a:lnSpc>
              <a:spcBef>
                <a:spcPts val="0"/>
              </a:spcBef>
              <a:spcAft>
                <a:spcPts val="0"/>
              </a:spcAft>
              <a:buClr>
                <a:schemeClr val="dk1"/>
              </a:buClr>
              <a:buSzPts val="1100"/>
              <a:buFont typeface="Arial"/>
              <a:buNone/>
            </a:pPr>
            <a:r>
              <a:rPr lang="en-US"/>
              <a:t>passions (s) and skills, and committee/project work allows current leaders to</a:t>
            </a:r>
            <a:endParaRPr/>
          </a:p>
          <a:p>
            <a:pPr indent="0" lvl="0" marL="0" rtl="0" algn="l">
              <a:lnSpc>
                <a:spcPct val="115000"/>
              </a:lnSpc>
              <a:spcBef>
                <a:spcPts val="0"/>
              </a:spcBef>
              <a:spcAft>
                <a:spcPts val="0"/>
              </a:spcAft>
              <a:buClr>
                <a:schemeClr val="dk1"/>
              </a:buClr>
              <a:buSzPts val="1100"/>
              <a:buFont typeface="Arial"/>
              <a:buNone/>
            </a:pPr>
            <a:r>
              <a:rPr lang="en-US"/>
              <a:t>identify future club leaders. Current leaders may need to take a break, but don’t</a:t>
            </a:r>
            <a:endParaRPr/>
          </a:p>
          <a:p>
            <a:pPr indent="0" lvl="0" marL="0" rtl="0" algn="l">
              <a:lnSpc>
                <a:spcPct val="115000"/>
              </a:lnSpc>
              <a:spcBef>
                <a:spcPts val="0"/>
              </a:spcBef>
              <a:spcAft>
                <a:spcPts val="0"/>
              </a:spcAft>
              <a:buClr>
                <a:schemeClr val="dk1"/>
              </a:buClr>
              <a:buSzPts val="1100"/>
              <a:buFont typeface="Arial"/>
              <a:buNone/>
            </a:pPr>
            <a:r>
              <a:rPr lang="en-US"/>
              <a:t>forget about them for future positions! Nominating Committee observes</a:t>
            </a:r>
            <a:endParaRPr/>
          </a:p>
          <a:p>
            <a:pPr indent="0" lvl="0" marL="0" rtl="0" algn="l">
              <a:lnSpc>
                <a:spcPct val="115000"/>
              </a:lnSpc>
              <a:spcBef>
                <a:spcPts val="0"/>
              </a:spcBef>
              <a:spcAft>
                <a:spcPts val="0"/>
              </a:spcAft>
              <a:buClr>
                <a:schemeClr val="dk1"/>
              </a:buClr>
              <a:buSzPts val="1100"/>
              <a:buFont typeface="Arial"/>
              <a:buNone/>
            </a:pPr>
            <a:r>
              <a:rPr lang="en-US"/>
              <a:t>members for several months, looking for good candidates - make note of meeting</a:t>
            </a:r>
            <a:endParaRPr/>
          </a:p>
          <a:p>
            <a:pPr indent="0" lvl="0" marL="0" rtl="0" algn="l">
              <a:lnSpc>
                <a:spcPct val="115000"/>
              </a:lnSpc>
              <a:spcBef>
                <a:spcPts val="0"/>
              </a:spcBef>
              <a:spcAft>
                <a:spcPts val="0"/>
              </a:spcAft>
              <a:buClr>
                <a:schemeClr val="dk1"/>
              </a:buClr>
              <a:buSzPts val="1100"/>
              <a:buFont typeface="Arial"/>
              <a:buNone/>
            </a:pPr>
            <a:r>
              <a:rPr lang="en-US"/>
              <a:t>attendance patterns! Talk with mentors of potential candidates, get feedback.</a:t>
            </a:r>
            <a:endParaRPr/>
          </a:p>
          <a:p>
            <a:pPr indent="0" lvl="0" marL="0" rtl="0" algn="l">
              <a:lnSpc>
                <a:spcPct val="115000"/>
              </a:lnSpc>
              <a:spcBef>
                <a:spcPts val="0"/>
              </a:spcBef>
              <a:spcAft>
                <a:spcPts val="0"/>
              </a:spcAft>
              <a:buClr>
                <a:schemeClr val="dk1"/>
              </a:buClr>
              <a:buSzPts val="1100"/>
              <a:buFont typeface="Arial"/>
              <a:buNone/>
            </a:pPr>
            <a:r>
              <a:rPr lang="en-US"/>
              <a:t> </a:t>
            </a:r>
            <a:endParaRPr/>
          </a:p>
          <a:p>
            <a:pPr indent="0" lvl="0" marL="0" rtl="0" algn="l">
              <a:lnSpc>
                <a:spcPct val="115000"/>
              </a:lnSpc>
              <a:spcBef>
                <a:spcPts val="0"/>
              </a:spcBef>
              <a:spcAft>
                <a:spcPts val="0"/>
              </a:spcAft>
              <a:buClr>
                <a:schemeClr val="dk1"/>
              </a:buClr>
              <a:buSzPts val="1100"/>
              <a:buFont typeface="Arial"/>
              <a:buNone/>
            </a:pPr>
            <a:r>
              <a:rPr lang="en-US"/>
              <a:t>Provide Leaders with Tools, Resources, and Training to be successful leaders.</a:t>
            </a:r>
            <a:endParaRPr/>
          </a:p>
          <a:p>
            <a:pPr indent="0" lvl="0" marL="0" rtl="0" algn="l">
              <a:lnSpc>
                <a:spcPct val="115000"/>
              </a:lnSpc>
              <a:spcBef>
                <a:spcPts val="0"/>
              </a:spcBef>
              <a:spcAft>
                <a:spcPts val="0"/>
              </a:spcAft>
              <a:buClr>
                <a:schemeClr val="dk1"/>
              </a:buClr>
              <a:buSzPts val="1100"/>
              <a:buFont typeface="Arial"/>
              <a:buNone/>
            </a:pPr>
            <a:r>
              <a:rPr lang="en-US"/>
              <a:t>Samples of agendas, format for minutes &amp;amp; financial reports, expense vouchers.</a:t>
            </a:r>
            <a:endParaRPr/>
          </a:p>
          <a:p>
            <a:pPr indent="0" lvl="0" marL="0" rtl="0" algn="l">
              <a:lnSpc>
                <a:spcPct val="115000"/>
              </a:lnSpc>
              <a:spcBef>
                <a:spcPts val="0"/>
              </a:spcBef>
              <a:spcAft>
                <a:spcPts val="0"/>
              </a:spcAft>
              <a:buClr>
                <a:schemeClr val="dk1"/>
              </a:buClr>
              <a:buSzPts val="1100"/>
              <a:buFont typeface="Arial"/>
              <a:buNone/>
            </a:pPr>
            <a:r>
              <a:rPr lang="en-US"/>
              <a:t>Timelines for meetings, deadlines for clubs, district &amp;amp; international. Instructions</a:t>
            </a:r>
            <a:endParaRPr/>
          </a:p>
          <a:p>
            <a:pPr indent="0" lvl="0" marL="0" rtl="0" algn="l">
              <a:lnSpc>
                <a:spcPct val="115000"/>
              </a:lnSpc>
              <a:spcBef>
                <a:spcPts val="0"/>
              </a:spcBef>
              <a:spcAft>
                <a:spcPts val="0"/>
              </a:spcAft>
              <a:buClr>
                <a:schemeClr val="dk1"/>
              </a:buClr>
              <a:buSzPts val="1100"/>
              <a:buFont typeface="Arial"/>
              <a:buNone/>
            </a:pPr>
            <a:r>
              <a:rPr lang="en-US"/>
              <a:t>for group tally, club storage of materials, club email address, websites &amp;amp; social</a:t>
            </a:r>
            <a:endParaRPr/>
          </a:p>
          <a:p>
            <a:pPr indent="0" lvl="0" marL="0" rtl="0" algn="l">
              <a:lnSpc>
                <a:spcPct val="115000"/>
              </a:lnSpc>
              <a:spcBef>
                <a:spcPts val="0"/>
              </a:spcBef>
              <a:spcAft>
                <a:spcPts val="0"/>
              </a:spcAft>
              <a:buClr>
                <a:schemeClr val="dk1"/>
              </a:buClr>
              <a:buSzPts val="1100"/>
              <a:buFont typeface="Arial"/>
              <a:buNone/>
            </a:pPr>
            <a:r>
              <a:rPr lang="en-US"/>
              <a:t>media. Utilize Cross-Training, Shadowing, Serving as Project Lead, and Hands-On</a:t>
            </a:r>
            <a:endParaRPr/>
          </a:p>
          <a:p>
            <a:pPr indent="0" lvl="0" marL="0" rtl="0" algn="l">
              <a:lnSpc>
                <a:spcPct val="115000"/>
              </a:lnSpc>
              <a:spcBef>
                <a:spcPts val="0"/>
              </a:spcBef>
              <a:spcAft>
                <a:spcPts val="0"/>
              </a:spcAft>
              <a:buClr>
                <a:schemeClr val="dk1"/>
              </a:buClr>
              <a:buSzPts val="1100"/>
              <a:buFont typeface="Arial"/>
              <a:buNone/>
            </a:pPr>
            <a:r>
              <a:rPr lang="en-US"/>
              <a:t>Practice or Archival Tasks to develop skills required for a specific leadership role.</a:t>
            </a:r>
            <a:endParaRPr/>
          </a:p>
          <a:p>
            <a:pPr indent="0" lvl="0" marL="0" rtl="0" algn="l">
              <a:lnSpc>
                <a:spcPct val="115000"/>
              </a:lnSpc>
              <a:spcBef>
                <a:spcPts val="0"/>
              </a:spcBef>
              <a:spcAft>
                <a:spcPts val="0"/>
              </a:spcAft>
              <a:buClr>
                <a:schemeClr val="dk1"/>
              </a:buClr>
              <a:buSzPts val="1100"/>
              <a:buFont typeface="Arial"/>
              <a:buNone/>
            </a:pPr>
            <a:r>
              <a:rPr lang="en-US"/>
              <a:t>Training offered at District Conference and workshops, and International</a:t>
            </a:r>
            <a:endParaRPr/>
          </a:p>
          <a:p>
            <a:pPr indent="0" lvl="0" marL="0" rtl="0" algn="l">
              <a:lnSpc>
                <a:spcPct val="115000"/>
              </a:lnSpc>
              <a:spcBef>
                <a:spcPts val="0"/>
              </a:spcBef>
              <a:spcAft>
                <a:spcPts val="0"/>
              </a:spcAft>
              <a:buClr>
                <a:schemeClr val="dk1"/>
              </a:buClr>
              <a:buSzPts val="1100"/>
              <a:buFont typeface="Arial"/>
              <a:buNone/>
            </a:pPr>
            <a:r>
              <a:rPr lang="en-US"/>
              <a:t>Convention, materials on the Altrusa International website/Leadership section, and</a:t>
            </a:r>
            <a:endParaRPr/>
          </a:p>
          <a:p>
            <a:pPr indent="0" lvl="0" marL="0" rtl="0" algn="l">
              <a:lnSpc>
                <a:spcPct val="115000"/>
              </a:lnSpc>
              <a:spcBef>
                <a:spcPts val="0"/>
              </a:spcBef>
              <a:spcAft>
                <a:spcPts val="0"/>
              </a:spcAft>
              <a:buClr>
                <a:schemeClr val="dk1"/>
              </a:buClr>
              <a:buSzPts val="1100"/>
              <a:buFont typeface="Arial"/>
              <a:buNone/>
            </a:pPr>
            <a:r>
              <a:rPr lang="en-US"/>
              <a:t>articles in the Compass, Governor’s Newsletter, and Club Newsletter. We can</a:t>
            </a:r>
            <a:endParaRPr/>
          </a:p>
          <a:p>
            <a:pPr indent="0" lvl="0" marL="0" rtl="0" algn="l">
              <a:lnSpc>
                <a:spcPct val="115000"/>
              </a:lnSpc>
              <a:spcBef>
                <a:spcPts val="0"/>
              </a:spcBef>
              <a:spcAft>
                <a:spcPts val="0"/>
              </a:spcAft>
              <a:buClr>
                <a:schemeClr val="dk1"/>
              </a:buClr>
              <a:buSzPts val="1100"/>
              <a:buFont typeface="Arial"/>
              <a:buNone/>
            </a:pPr>
            <a:r>
              <a:rPr lang="en-US"/>
              <a:t>provide training and development planning to get them ready for their next</a:t>
            </a:r>
            <a:endParaRPr/>
          </a:p>
          <a:p>
            <a:pPr indent="0" lvl="0" marL="0" rtl="0" algn="l">
              <a:lnSpc>
                <a:spcPct val="115000"/>
              </a:lnSpc>
              <a:spcBef>
                <a:spcPts val="0"/>
              </a:spcBef>
              <a:spcAft>
                <a:spcPts val="0"/>
              </a:spcAft>
              <a:buClr>
                <a:schemeClr val="dk1"/>
              </a:buClr>
              <a:buSzPts val="1100"/>
              <a:buFont typeface="Arial"/>
              <a:buNone/>
            </a:pPr>
            <a:r>
              <a:rPr lang="en-US"/>
              <a:t>leadership role.</a:t>
            </a:r>
            <a:endParaRPr/>
          </a:p>
          <a:p>
            <a:pPr indent="0" lvl="0" marL="0" rtl="0" algn="l">
              <a:lnSpc>
                <a:spcPct val="115000"/>
              </a:lnSpc>
              <a:spcBef>
                <a:spcPts val="0"/>
              </a:spcBef>
              <a:spcAft>
                <a:spcPts val="0"/>
              </a:spcAft>
              <a:buClr>
                <a:schemeClr val="dk1"/>
              </a:buClr>
              <a:buSzPts val="1100"/>
              <a:buFont typeface="Arial"/>
              <a:buNone/>
            </a:pPr>
            <a:r>
              <a:rPr lang="en-US"/>
              <a:t>Support members in new leadership positions; ensure they have the tools needed,</a:t>
            </a:r>
            <a:endParaRPr/>
          </a:p>
          <a:p>
            <a:pPr indent="0" lvl="0" marL="0" rtl="0" algn="l">
              <a:lnSpc>
                <a:spcPct val="115000"/>
              </a:lnSpc>
              <a:spcBef>
                <a:spcPts val="0"/>
              </a:spcBef>
              <a:spcAft>
                <a:spcPts val="0"/>
              </a:spcAft>
              <a:buClr>
                <a:schemeClr val="dk1"/>
              </a:buClr>
              <a:buSzPts val="1100"/>
              <a:buFont typeface="Arial"/>
              <a:buNone/>
            </a:pPr>
            <a:r>
              <a:rPr lang="en-US"/>
              <a:t>check in and provide help/mentorship. Provide recognition, both verbal &amp;</a:t>
            </a:r>
            <a:endParaRPr/>
          </a:p>
          <a:p>
            <a:pPr indent="0" lvl="0" marL="0" rtl="0" algn="l">
              <a:lnSpc>
                <a:spcPct val="115000"/>
              </a:lnSpc>
              <a:spcBef>
                <a:spcPts val="0"/>
              </a:spcBef>
              <a:spcAft>
                <a:spcPts val="0"/>
              </a:spcAft>
              <a:buClr>
                <a:schemeClr val="dk1"/>
              </a:buClr>
              <a:buSzPts val="1100"/>
              <a:buFont typeface="Arial"/>
              <a:buNone/>
            </a:pPr>
            <a:r>
              <a:rPr lang="en-US"/>
              <a:t>spotlight in club newsletter; appreciate their achievements and successes.</a:t>
            </a:r>
            <a:endParaRPr/>
          </a:p>
          <a:p>
            <a:pPr indent="0" lvl="0" marL="0" rtl="0" algn="l">
              <a:spcBef>
                <a:spcPts val="0"/>
              </a:spcBef>
              <a:spcAft>
                <a:spcPts val="0"/>
              </a:spcAft>
              <a:buNone/>
            </a:pPr>
            <a:r>
              <a:t/>
            </a:r>
            <a:endParaRPr/>
          </a:p>
        </p:txBody>
      </p:sp>
      <p:sp>
        <p:nvSpPr>
          <p:cNvPr id="305" name="Google Shape;30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834888f92b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834888f92b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3834888f92b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Motivation is the process to help people discover how they can benefit from doing something. The goal is to use your enthusiasm to assist others to be self-motivated. Each person have different motivation styles. </a:t>
            </a:r>
            <a:endParaRPr/>
          </a:p>
        </p:txBody>
      </p:sp>
      <p:sp>
        <p:nvSpPr>
          <p:cNvPr id="152" name="Google Shape;1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Take about 10 minutes to list what motives you to be an altrusan and what motivates you to continue as an altrusan. </a:t>
            </a:r>
            <a:endParaRPr/>
          </a:p>
        </p:txBody>
      </p:sp>
      <p:sp>
        <p:nvSpPr>
          <p:cNvPr id="160" name="Google Shape;16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solidFill>
          <a:srgbClr val="354021"/>
        </a:solidFill>
      </p:bgPr>
    </p:bg>
    <p:spTree>
      <p:nvGrpSpPr>
        <p:cNvPr id="13" name="Shape 13"/>
        <p:cNvGrpSpPr/>
        <p:nvPr/>
      </p:nvGrpSpPr>
      <p:grpSpPr>
        <a:xfrm>
          <a:off x="0" y="0"/>
          <a:ext cx="0" cy="0"/>
          <a:chOff x="0" y="0"/>
          <a:chExt cx="0" cy="0"/>
        </a:xfrm>
      </p:grpSpPr>
      <p:sp>
        <p:nvSpPr>
          <p:cNvPr id="14" name="Google Shape;14;p29"/>
          <p:cNvSpPr/>
          <p:nvPr>
            <p:ph idx="2" type="pic"/>
          </p:nvPr>
        </p:nvSpPr>
        <p:spPr>
          <a:xfrm>
            <a:off x="0" y="-2"/>
            <a:ext cx="12192000" cy="6858000"/>
          </a:xfrm>
          <a:prstGeom prst="rect">
            <a:avLst/>
          </a:prstGeom>
          <a:noFill/>
          <a:ln>
            <a:noFill/>
          </a:ln>
        </p:spPr>
      </p:sp>
      <p:sp>
        <p:nvSpPr>
          <p:cNvPr id="15" name="Google Shape;15;p29"/>
          <p:cNvSpPr txBox="1"/>
          <p:nvPr>
            <p:ph type="title"/>
          </p:nvPr>
        </p:nvSpPr>
        <p:spPr>
          <a:xfrm>
            <a:off x="1199909" y="2335192"/>
            <a:ext cx="9792182" cy="2187616"/>
          </a:xfrm>
          <a:prstGeom prst="rect">
            <a:avLst/>
          </a:prstGeom>
          <a:noFill/>
          <a:ln cap="flat" cmpd="sng" w="38100">
            <a:solidFill>
              <a:schemeClr val="accent1"/>
            </a:solidFill>
            <a:prstDash val="solid"/>
            <a:round/>
            <a:headEnd len="sm" w="sm" type="none"/>
            <a:tailEnd len="sm" w="sm" type="none"/>
          </a:ln>
        </p:spPr>
        <p:txBody>
          <a:bodyPr anchorCtr="0" anchor="ctr" bIns="45700" lIns="914400" spcFirstLastPara="1" rIns="914400" wrap="square" tIns="91425">
            <a:noAutofit/>
          </a:bodyPr>
          <a:lstStyle>
            <a:lvl1pPr lvl="0" marR="0" rtl="0" algn="ctr">
              <a:lnSpc>
                <a:spcPct val="90000"/>
              </a:lnSpc>
              <a:spcBef>
                <a:spcPts val="0"/>
              </a:spcBef>
              <a:spcAft>
                <a:spcPts val="0"/>
              </a:spcAft>
              <a:buClr>
                <a:schemeClr val="accent1"/>
              </a:buClr>
              <a:buSzPts val="5400"/>
              <a:buFont typeface="Arial"/>
              <a:buNone/>
              <a:defRPr b="1" i="0" sz="54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p:cSld name="About Us">
    <p:spTree>
      <p:nvGrpSpPr>
        <p:cNvPr id="68" name="Shape 68"/>
        <p:cNvGrpSpPr/>
        <p:nvPr/>
      </p:nvGrpSpPr>
      <p:grpSpPr>
        <a:xfrm>
          <a:off x="0" y="0"/>
          <a:ext cx="0" cy="0"/>
          <a:chOff x="0" y="0"/>
          <a:chExt cx="0" cy="0"/>
        </a:xfrm>
      </p:grpSpPr>
      <p:sp>
        <p:nvSpPr>
          <p:cNvPr id="69" name="Google Shape;69;p38"/>
          <p:cNvSpPr txBox="1"/>
          <p:nvPr>
            <p:ph type="title"/>
          </p:nvPr>
        </p:nvSpPr>
        <p:spPr>
          <a:xfrm>
            <a:off x="914400" y="766915"/>
            <a:ext cx="2782529" cy="2163098"/>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accent2"/>
              </a:buClr>
              <a:buSzPts val="2400"/>
              <a:buFont typeface="Arial"/>
              <a:buNone/>
              <a:defRPr b="0" i="0" sz="24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38"/>
          <p:cNvSpPr txBox="1"/>
          <p:nvPr>
            <p:ph idx="1" type="body"/>
          </p:nvPr>
        </p:nvSpPr>
        <p:spPr>
          <a:xfrm>
            <a:off x="4864796" y="960385"/>
            <a:ext cx="6341212" cy="19696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38"/>
          <p:cNvSpPr/>
          <p:nvPr>
            <p:ph idx="2" type="pic"/>
          </p:nvPr>
        </p:nvSpPr>
        <p:spPr>
          <a:xfrm>
            <a:off x="0" y="3716594"/>
            <a:ext cx="12192000" cy="3141406"/>
          </a:xfrm>
          <a:prstGeom prst="rect">
            <a:avLst/>
          </a:prstGeom>
          <a:noFill/>
          <a:ln>
            <a:noFill/>
          </a:ln>
        </p:spPr>
      </p:sp>
      <p:sp>
        <p:nvSpPr>
          <p:cNvPr id="72" name="Google Shape;7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sz="1200"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Arial"/>
                <a:ea typeface="Arial"/>
                <a:cs typeface="Arial"/>
                <a:sym typeface="Arial"/>
              </a:defRPr>
            </a:lvl1pPr>
            <a:lvl2pPr indent="0" lvl="1" marL="0" algn="r">
              <a:spcBef>
                <a:spcPts val="0"/>
              </a:spcBef>
              <a:buNone/>
              <a:defRPr b="0" i="0" sz="1200" u="none" cap="none" strike="noStrike">
                <a:solidFill>
                  <a:schemeClr val="lt1"/>
                </a:solidFill>
                <a:latin typeface="Arial"/>
                <a:ea typeface="Arial"/>
                <a:cs typeface="Arial"/>
                <a:sym typeface="Arial"/>
              </a:defRPr>
            </a:lvl2pPr>
            <a:lvl3pPr indent="0" lvl="2" marL="0" algn="r">
              <a:spcBef>
                <a:spcPts val="0"/>
              </a:spcBef>
              <a:buNone/>
              <a:defRPr b="0" i="0" sz="1200" u="none" cap="none" strike="noStrike">
                <a:solidFill>
                  <a:schemeClr val="lt1"/>
                </a:solidFill>
                <a:latin typeface="Arial"/>
                <a:ea typeface="Arial"/>
                <a:cs typeface="Arial"/>
                <a:sym typeface="Arial"/>
              </a:defRPr>
            </a:lvl3pPr>
            <a:lvl4pPr indent="0" lvl="3" marL="0" algn="r">
              <a:spcBef>
                <a:spcPts val="0"/>
              </a:spcBef>
              <a:buNone/>
              <a:defRPr b="0" i="0" sz="1200" u="none" cap="none" strike="noStrike">
                <a:solidFill>
                  <a:schemeClr val="lt1"/>
                </a:solidFill>
                <a:latin typeface="Arial"/>
                <a:ea typeface="Arial"/>
                <a:cs typeface="Arial"/>
                <a:sym typeface="Arial"/>
              </a:defRPr>
            </a:lvl4pPr>
            <a:lvl5pPr indent="0" lvl="4" marL="0" algn="r">
              <a:spcBef>
                <a:spcPts val="0"/>
              </a:spcBef>
              <a:buNone/>
              <a:defRPr b="0" i="0" sz="1200" u="none" cap="none" strike="noStrike">
                <a:solidFill>
                  <a:schemeClr val="lt1"/>
                </a:solidFill>
                <a:latin typeface="Arial"/>
                <a:ea typeface="Arial"/>
                <a:cs typeface="Arial"/>
                <a:sym typeface="Arial"/>
              </a:defRPr>
            </a:lvl5pPr>
            <a:lvl6pPr indent="0" lvl="5" marL="0" algn="r">
              <a:spcBef>
                <a:spcPts val="0"/>
              </a:spcBef>
              <a:buNone/>
              <a:defRPr b="0" i="0" sz="1200" u="none" cap="none" strike="noStrike">
                <a:solidFill>
                  <a:schemeClr val="lt1"/>
                </a:solidFill>
                <a:latin typeface="Arial"/>
                <a:ea typeface="Arial"/>
                <a:cs typeface="Arial"/>
                <a:sym typeface="Arial"/>
              </a:defRPr>
            </a:lvl6pPr>
            <a:lvl7pPr indent="0" lvl="6" marL="0" algn="r">
              <a:spcBef>
                <a:spcPts val="0"/>
              </a:spcBef>
              <a:buNone/>
              <a:defRPr b="0" i="0" sz="1200" u="none" cap="none" strike="noStrike">
                <a:solidFill>
                  <a:schemeClr val="lt1"/>
                </a:solidFill>
                <a:latin typeface="Arial"/>
                <a:ea typeface="Arial"/>
                <a:cs typeface="Arial"/>
                <a:sym typeface="Arial"/>
              </a:defRPr>
            </a:lvl7pPr>
            <a:lvl8pPr indent="0" lvl="7" marL="0" algn="r">
              <a:spcBef>
                <a:spcPts val="0"/>
              </a:spcBef>
              <a:buNone/>
              <a:defRPr b="0" i="0" sz="1200" u="none" cap="none" strike="noStrike">
                <a:solidFill>
                  <a:schemeClr val="lt1"/>
                </a:solidFill>
                <a:latin typeface="Arial"/>
                <a:ea typeface="Arial"/>
                <a:cs typeface="Arial"/>
                <a:sym typeface="Arial"/>
              </a:defRPr>
            </a:lvl8pPr>
            <a:lvl9pPr indent="0" lvl="8" mar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Competition">
  <p:cSld name="Our Competition">
    <p:spTree>
      <p:nvGrpSpPr>
        <p:cNvPr id="75" name="Shape 75"/>
        <p:cNvGrpSpPr/>
        <p:nvPr/>
      </p:nvGrpSpPr>
      <p:grpSpPr>
        <a:xfrm>
          <a:off x="0" y="0"/>
          <a:ext cx="0" cy="0"/>
          <a:chOff x="0" y="0"/>
          <a:chExt cx="0" cy="0"/>
        </a:xfrm>
      </p:grpSpPr>
      <p:sp>
        <p:nvSpPr>
          <p:cNvPr id="76" name="Google Shape;76;p39"/>
          <p:cNvSpPr txBox="1"/>
          <p:nvPr>
            <p:ph type="title"/>
          </p:nvPr>
        </p:nvSpPr>
        <p:spPr>
          <a:xfrm>
            <a:off x="-10559" y="1"/>
            <a:ext cx="4952999" cy="2182482"/>
          </a:xfrm>
          <a:prstGeom prst="rect">
            <a:avLst/>
          </a:prstGeom>
          <a:solidFill>
            <a:schemeClr val="accent2">
              <a:alpha val="91764"/>
            </a:schemeClr>
          </a:solidFill>
          <a:ln>
            <a:noFill/>
          </a:ln>
        </p:spPr>
        <p:txBody>
          <a:bodyPr anchorCtr="0" anchor="ctr" bIns="45700" lIns="731500" spcFirstLastPara="1" rIns="731500" wrap="square" tIns="45700">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39"/>
          <p:cNvSpPr/>
          <p:nvPr>
            <p:ph idx="2" type="pic"/>
          </p:nvPr>
        </p:nvSpPr>
        <p:spPr>
          <a:xfrm>
            <a:off x="4942932" y="0"/>
            <a:ext cx="7249067" cy="2182483"/>
          </a:xfrm>
          <a:prstGeom prst="rect">
            <a:avLst/>
          </a:prstGeom>
          <a:noFill/>
          <a:ln>
            <a:noFill/>
          </a:ln>
        </p:spPr>
      </p:sp>
      <p:sp>
        <p:nvSpPr>
          <p:cNvPr id="78" name="Google Shape;78;p39"/>
          <p:cNvSpPr txBox="1"/>
          <p:nvPr>
            <p:ph idx="1" type="body"/>
          </p:nvPr>
        </p:nvSpPr>
        <p:spPr>
          <a:xfrm>
            <a:off x="819728" y="2924355"/>
            <a:ext cx="3769525" cy="33006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9" name="Google Shape;79;p39"/>
          <p:cNvSpPr txBox="1"/>
          <p:nvPr>
            <p:ph idx="3" type="body"/>
          </p:nvPr>
        </p:nvSpPr>
        <p:spPr>
          <a:xfrm>
            <a:off x="4933262" y="2932801"/>
            <a:ext cx="6411912" cy="3300851"/>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2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12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12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2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2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0" name="Google Shape;8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sz="1200" cap="none">
                <a:solidFill>
                  <a:srgbClr val="75707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757070"/>
                </a:solidFill>
                <a:latin typeface="Arial"/>
                <a:ea typeface="Arial"/>
                <a:cs typeface="Arial"/>
                <a:sym typeface="Arial"/>
              </a:defRPr>
            </a:lvl1pPr>
            <a:lvl2pPr indent="0" lvl="1" marL="0" algn="r">
              <a:spcBef>
                <a:spcPts val="0"/>
              </a:spcBef>
              <a:buNone/>
              <a:defRPr b="0" i="0" sz="1200" u="none" cap="none" strike="noStrike">
                <a:solidFill>
                  <a:srgbClr val="757070"/>
                </a:solidFill>
                <a:latin typeface="Arial"/>
                <a:ea typeface="Arial"/>
                <a:cs typeface="Arial"/>
                <a:sym typeface="Arial"/>
              </a:defRPr>
            </a:lvl2pPr>
            <a:lvl3pPr indent="0" lvl="2" marL="0" algn="r">
              <a:spcBef>
                <a:spcPts val="0"/>
              </a:spcBef>
              <a:buNone/>
              <a:defRPr b="0" i="0" sz="1200" u="none" cap="none" strike="noStrike">
                <a:solidFill>
                  <a:srgbClr val="757070"/>
                </a:solidFill>
                <a:latin typeface="Arial"/>
                <a:ea typeface="Arial"/>
                <a:cs typeface="Arial"/>
                <a:sym typeface="Arial"/>
              </a:defRPr>
            </a:lvl3pPr>
            <a:lvl4pPr indent="0" lvl="3" marL="0" algn="r">
              <a:spcBef>
                <a:spcPts val="0"/>
              </a:spcBef>
              <a:buNone/>
              <a:defRPr b="0" i="0" sz="1200" u="none" cap="none" strike="noStrike">
                <a:solidFill>
                  <a:srgbClr val="757070"/>
                </a:solidFill>
                <a:latin typeface="Arial"/>
                <a:ea typeface="Arial"/>
                <a:cs typeface="Arial"/>
                <a:sym typeface="Arial"/>
              </a:defRPr>
            </a:lvl4pPr>
            <a:lvl5pPr indent="0" lvl="4" marL="0" algn="r">
              <a:spcBef>
                <a:spcPts val="0"/>
              </a:spcBef>
              <a:buNone/>
              <a:defRPr b="0" i="0" sz="1200" u="none" cap="none" strike="noStrike">
                <a:solidFill>
                  <a:srgbClr val="757070"/>
                </a:solidFill>
                <a:latin typeface="Arial"/>
                <a:ea typeface="Arial"/>
                <a:cs typeface="Arial"/>
                <a:sym typeface="Arial"/>
              </a:defRPr>
            </a:lvl5pPr>
            <a:lvl6pPr indent="0" lvl="5" marL="0" algn="r">
              <a:spcBef>
                <a:spcPts val="0"/>
              </a:spcBef>
              <a:buNone/>
              <a:defRPr b="0" i="0" sz="1200" u="none" cap="none" strike="noStrike">
                <a:solidFill>
                  <a:srgbClr val="757070"/>
                </a:solidFill>
                <a:latin typeface="Arial"/>
                <a:ea typeface="Arial"/>
                <a:cs typeface="Arial"/>
                <a:sym typeface="Arial"/>
              </a:defRPr>
            </a:lvl6pPr>
            <a:lvl7pPr indent="0" lvl="6" marL="0" algn="r">
              <a:spcBef>
                <a:spcPts val="0"/>
              </a:spcBef>
              <a:buNone/>
              <a:defRPr b="0" i="0" sz="1200" u="none" cap="none" strike="noStrike">
                <a:solidFill>
                  <a:srgbClr val="757070"/>
                </a:solidFill>
                <a:latin typeface="Arial"/>
                <a:ea typeface="Arial"/>
                <a:cs typeface="Arial"/>
                <a:sym typeface="Arial"/>
              </a:defRPr>
            </a:lvl7pPr>
            <a:lvl8pPr indent="0" lvl="7" marL="0" algn="r">
              <a:spcBef>
                <a:spcPts val="0"/>
              </a:spcBef>
              <a:buNone/>
              <a:defRPr b="0" i="0" sz="1200" u="none" cap="none" strike="noStrike">
                <a:solidFill>
                  <a:srgbClr val="757070"/>
                </a:solidFill>
                <a:latin typeface="Arial"/>
                <a:ea typeface="Arial"/>
                <a:cs typeface="Arial"/>
                <a:sym typeface="Arial"/>
              </a:defRPr>
            </a:lvl8pPr>
            <a:lvl9pPr indent="0" lvl="8" marL="0" algn="r">
              <a:spcBef>
                <a:spcPts val="0"/>
              </a:spcBef>
              <a:buNone/>
              <a:defRPr b="0" i="0" sz="1200" u="none" cap="none" strike="noStrike">
                <a:solidFill>
                  <a:srgbClr val="75707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blem">
  <p:cSld name="Problem">
    <p:spTree>
      <p:nvGrpSpPr>
        <p:cNvPr id="83" name="Shape 83"/>
        <p:cNvGrpSpPr/>
        <p:nvPr/>
      </p:nvGrpSpPr>
      <p:grpSpPr>
        <a:xfrm>
          <a:off x="0" y="0"/>
          <a:ext cx="0" cy="0"/>
          <a:chOff x="0" y="0"/>
          <a:chExt cx="0" cy="0"/>
        </a:xfrm>
      </p:grpSpPr>
      <p:sp>
        <p:nvSpPr>
          <p:cNvPr id="84" name="Google Shape;84;p40"/>
          <p:cNvSpPr/>
          <p:nvPr/>
        </p:nvSpPr>
        <p:spPr>
          <a:xfrm>
            <a:off x="-1" y="-7515"/>
            <a:ext cx="4661648" cy="6871651"/>
          </a:xfrm>
          <a:prstGeom prst="rect">
            <a:avLst/>
          </a:prstGeom>
          <a:solidFill>
            <a:srgbClr val="4769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5" name="Google Shape;85;p40"/>
          <p:cNvSpPr txBox="1"/>
          <p:nvPr>
            <p:ph type="title"/>
          </p:nvPr>
        </p:nvSpPr>
        <p:spPr>
          <a:xfrm>
            <a:off x="636608" y="804862"/>
            <a:ext cx="3401992" cy="512137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40"/>
          <p:cNvSpPr txBox="1"/>
          <p:nvPr>
            <p:ph idx="1" type="body"/>
          </p:nvPr>
        </p:nvSpPr>
        <p:spPr>
          <a:xfrm>
            <a:off x="5579338" y="804863"/>
            <a:ext cx="5716587" cy="5248276"/>
          </a:xfrm>
          <a:prstGeom prst="rect">
            <a:avLst/>
          </a:prstGeom>
          <a:noFill/>
          <a:ln>
            <a:noFill/>
          </a:ln>
        </p:spPr>
        <p:txBody>
          <a:bodyPr anchorCtr="0" anchor="ctr" bIns="45700" lIns="91425" spcFirstLastPara="1" rIns="91425" wrap="square" tIns="45700">
            <a:noAutofit/>
          </a:bodyPr>
          <a:lstStyle>
            <a:lvl1pPr indent="-342900" lvl="0" marL="457200" marR="0" rtl="0" algn="l">
              <a:lnSpc>
                <a:spcPct val="12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sz="1200" cap="none">
                <a:solidFill>
                  <a:srgbClr val="75707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757070"/>
                </a:solidFill>
                <a:latin typeface="Arial"/>
                <a:ea typeface="Arial"/>
                <a:cs typeface="Arial"/>
                <a:sym typeface="Arial"/>
              </a:defRPr>
            </a:lvl1pPr>
            <a:lvl2pPr indent="0" lvl="1" marL="0" algn="r">
              <a:spcBef>
                <a:spcPts val="0"/>
              </a:spcBef>
              <a:buNone/>
              <a:defRPr b="0" i="0" sz="1200" u="none" cap="none" strike="noStrike">
                <a:solidFill>
                  <a:srgbClr val="757070"/>
                </a:solidFill>
                <a:latin typeface="Arial"/>
                <a:ea typeface="Arial"/>
                <a:cs typeface="Arial"/>
                <a:sym typeface="Arial"/>
              </a:defRPr>
            </a:lvl2pPr>
            <a:lvl3pPr indent="0" lvl="2" marL="0" algn="r">
              <a:spcBef>
                <a:spcPts val="0"/>
              </a:spcBef>
              <a:buNone/>
              <a:defRPr b="0" i="0" sz="1200" u="none" cap="none" strike="noStrike">
                <a:solidFill>
                  <a:srgbClr val="757070"/>
                </a:solidFill>
                <a:latin typeface="Arial"/>
                <a:ea typeface="Arial"/>
                <a:cs typeface="Arial"/>
                <a:sym typeface="Arial"/>
              </a:defRPr>
            </a:lvl3pPr>
            <a:lvl4pPr indent="0" lvl="3" marL="0" algn="r">
              <a:spcBef>
                <a:spcPts val="0"/>
              </a:spcBef>
              <a:buNone/>
              <a:defRPr b="0" i="0" sz="1200" u="none" cap="none" strike="noStrike">
                <a:solidFill>
                  <a:srgbClr val="757070"/>
                </a:solidFill>
                <a:latin typeface="Arial"/>
                <a:ea typeface="Arial"/>
                <a:cs typeface="Arial"/>
                <a:sym typeface="Arial"/>
              </a:defRPr>
            </a:lvl4pPr>
            <a:lvl5pPr indent="0" lvl="4" marL="0" algn="r">
              <a:spcBef>
                <a:spcPts val="0"/>
              </a:spcBef>
              <a:buNone/>
              <a:defRPr b="0" i="0" sz="1200" u="none" cap="none" strike="noStrike">
                <a:solidFill>
                  <a:srgbClr val="757070"/>
                </a:solidFill>
                <a:latin typeface="Arial"/>
                <a:ea typeface="Arial"/>
                <a:cs typeface="Arial"/>
                <a:sym typeface="Arial"/>
              </a:defRPr>
            </a:lvl5pPr>
            <a:lvl6pPr indent="0" lvl="5" marL="0" algn="r">
              <a:spcBef>
                <a:spcPts val="0"/>
              </a:spcBef>
              <a:buNone/>
              <a:defRPr b="0" i="0" sz="1200" u="none" cap="none" strike="noStrike">
                <a:solidFill>
                  <a:srgbClr val="757070"/>
                </a:solidFill>
                <a:latin typeface="Arial"/>
                <a:ea typeface="Arial"/>
                <a:cs typeface="Arial"/>
                <a:sym typeface="Arial"/>
              </a:defRPr>
            </a:lvl6pPr>
            <a:lvl7pPr indent="0" lvl="6" marL="0" algn="r">
              <a:spcBef>
                <a:spcPts val="0"/>
              </a:spcBef>
              <a:buNone/>
              <a:defRPr b="0" i="0" sz="1200" u="none" cap="none" strike="noStrike">
                <a:solidFill>
                  <a:srgbClr val="757070"/>
                </a:solidFill>
                <a:latin typeface="Arial"/>
                <a:ea typeface="Arial"/>
                <a:cs typeface="Arial"/>
                <a:sym typeface="Arial"/>
              </a:defRPr>
            </a:lvl7pPr>
            <a:lvl8pPr indent="0" lvl="7" marL="0" algn="r">
              <a:spcBef>
                <a:spcPts val="0"/>
              </a:spcBef>
              <a:buNone/>
              <a:defRPr b="0" i="0" sz="1200" u="none" cap="none" strike="noStrike">
                <a:solidFill>
                  <a:srgbClr val="757070"/>
                </a:solidFill>
                <a:latin typeface="Arial"/>
                <a:ea typeface="Arial"/>
                <a:cs typeface="Arial"/>
                <a:sym typeface="Arial"/>
              </a:defRPr>
            </a:lvl8pPr>
            <a:lvl9pPr indent="0" lvl="8" marL="0" algn="r">
              <a:spcBef>
                <a:spcPts val="0"/>
              </a:spcBef>
              <a:buNone/>
              <a:defRPr b="0" i="0" sz="1200" u="none" cap="none" strike="noStrike">
                <a:solidFill>
                  <a:srgbClr val="75707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s">
  <p:cSld name="Financials">
    <p:spTree>
      <p:nvGrpSpPr>
        <p:cNvPr id="90" name="Shape 90"/>
        <p:cNvGrpSpPr/>
        <p:nvPr/>
      </p:nvGrpSpPr>
      <p:grpSpPr>
        <a:xfrm>
          <a:off x="0" y="0"/>
          <a:ext cx="0" cy="0"/>
          <a:chOff x="0" y="0"/>
          <a:chExt cx="0" cy="0"/>
        </a:xfrm>
      </p:grpSpPr>
      <p:sp>
        <p:nvSpPr>
          <p:cNvPr id="91" name="Google Shape;91;p41"/>
          <p:cNvSpPr/>
          <p:nvPr/>
        </p:nvSpPr>
        <p:spPr>
          <a:xfrm>
            <a:off x="4532671" y="0"/>
            <a:ext cx="7659329" cy="6858000"/>
          </a:xfrm>
          <a:prstGeom prst="rect">
            <a:avLst/>
          </a:prstGeom>
          <a:solidFill>
            <a:srgbClr val="AEC6CE">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2" name="Google Shape;92;p41"/>
          <p:cNvSpPr txBox="1"/>
          <p:nvPr>
            <p:ph type="title"/>
          </p:nvPr>
        </p:nvSpPr>
        <p:spPr>
          <a:xfrm>
            <a:off x="933791" y="787869"/>
            <a:ext cx="2743200" cy="2142144"/>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accent2"/>
              </a:buClr>
              <a:buSzPts val="2400"/>
              <a:buFont typeface="Arial"/>
              <a:buNone/>
              <a:defRPr b="0" i="0" sz="24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41"/>
          <p:cNvSpPr txBox="1"/>
          <p:nvPr>
            <p:ph idx="1" type="body"/>
          </p:nvPr>
        </p:nvSpPr>
        <p:spPr>
          <a:xfrm>
            <a:off x="933449" y="3429000"/>
            <a:ext cx="2920796" cy="29273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125000"/>
              </a:lnSpc>
              <a:spcBef>
                <a:spcPts val="6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125000"/>
              </a:lnSpc>
              <a:spcBef>
                <a:spcPts val="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25000"/>
              </a:lnSpc>
              <a:spcBef>
                <a:spcPts val="6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25000"/>
              </a:lnSpc>
              <a:spcBef>
                <a:spcPts val="6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41"/>
          <p:cNvSpPr txBox="1"/>
          <p:nvPr>
            <p:ph idx="2" type="body"/>
          </p:nvPr>
        </p:nvSpPr>
        <p:spPr>
          <a:xfrm>
            <a:off x="5220928" y="787869"/>
            <a:ext cx="6292646" cy="543226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4D6710"/>
              </a:buClr>
              <a:buSzPts val="1600"/>
              <a:buFont typeface="Arial"/>
              <a:buNone/>
              <a:defRPr b="0" i="0" sz="1600" u="none" cap="none" strike="noStrike">
                <a:solidFill>
                  <a:srgbClr val="4D6710"/>
                </a:solidFill>
                <a:latin typeface="Arial"/>
                <a:ea typeface="Arial"/>
                <a:cs typeface="Arial"/>
                <a:sym typeface="Arial"/>
              </a:defRPr>
            </a:lvl2pPr>
            <a:lvl3pPr indent="-228600" lvl="2" marL="1371600" marR="0" rtl="0" algn="l">
              <a:lnSpc>
                <a:spcPct val="90000"/>
              </a:lnSpc>
              <a:spcBef>
                <a:spcPts val="500"/>
              </a:spcBef>
              <a:spcAft>
                <a:spcPts val="0"/>
              </a:spcAft>
              <a:buClr>
                <a:srgbClr val="4D6710"/>
              </a:buClr>
              <a:buSzPts val="1400"/>
              <a:buFont typeface="Arial"/>
              <a:buNone/>
              <a:defRPr b="0" i="0" sz="1400" u="none" cap="none" strike="noStrike">
                <a:solidFill>
                  <a:srgbClr val="4D6710"/>
                </a:solidFill>
                <a:latin typeface="Arial"/>
                <a:ea typeface="Arial"/>
                <a:cs typeface="Arial"/>
                <a:sym typeface="Arial"/>
              </a:defRPr>
            </a:lvl3pPr>
            <a:lvl4pPr indent="-228600" lvl="3" marL="1828800" marR="0" rtl="0" algn="l">
              <a:lnSpc>
                <a:spcPct val="90000"/>
              </a:lnSpc>
              <a:spcBef>
                <a:spcPts val="500"/>
              </a:spcBef>
              <a:spcAft>
                <a:spcPts val="0"/>
              </a:spcAft>
              <a:buClr>
                <a:srgbClr val="4D6710"/>
              </a:buClr>
              <a:buSzPts val="1200"/>
              <a:buFont typeface="Arial"/>
              <a:buNone/>
              <a:defRPr b="0" i="0" sz="1200" u="none" cap="none" strike="noStrike">
                <a:solidFill>
                  <a:srgbClr val="4D6710"/>
                </a:solidFill>
                <a:latin typeface="Arial"/>
                <a:ea typeface="Arial"/>
                <a:cs typeface="Arial"/>
                <a:sym typeface="Arial"/>
              </a:defRPr>
            </a:lvl4pPr>
            <a:lvl5pPr indent="-228600" lvl="4" marL="2286000" marR="0" rtl="0" algn="l">
              <a:lnSpc>
                <a:spcPct val="90000"/>
              </a:lnSpc>
              <a:spcBef>
                <a:spcPts val="500"/>
              </a:spcBef>
              <a:spcAft>
                <a:spcPts val="0"/>
              </a:spcAft>
              <a:buClr>
                <a:srgbClr val="4D6710"/>
              </a:buClr>
              <a:buSzPts val="1200"/>
              <a:buFont typeface="Arial"/>
              <a:buNone/>
              <a:defRPr b="0" i="0" sz="1200" u="none" cap="none" strike="noStrike">
                <a:solidFill>
                  <a:srgbClr val="4D671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5" name="Google Shape;9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Arial"/>
                <a:ea typeface="Arial"/>
                <a:cs typeface="Arial"/>
                <a:sym typeface="Arial"/>
              </a:defRPr>
            </a:lvl1pPr>
            <a:lvl2pPr indent="0" lvl="1" marL="0" algn="r">
              <a:spcBef>
                <a:spcPts val="0"/>
              </a:spcBef>
              <a:buNone/>
              <a:defRPr b="0" i="0" sz="1200" u="none" cap="none" strike="noStrike">
                <a:solidFill>
                  <a:schemeClr val="lt1"/>
                </a:solidFill>
                <a:latin typeface="Arial"/>
                <a:ea typeface="Arial"/>
                <a:cs typeface="Arial"/>
                <a:sym typeface="Arial"/>
              </a:defRPr>
            </a:lvl2pPr>
            <a:lvl3pPr indent="0" lvl="2" marL="0" algn="r">
              <a:spcBef>
                <a:spcPts val="0"/>
              </a:spcBef>
              <a:buNone/>
              <a:defRPr b="0" i="0" sz="1200" u="none" cap="none" strike="noStrike">
                <a:solidFill>
                  <a:schemeClr val="lt1"/>
                </a:solidFill>
                <a:latin typeface="Arial"/>
                <a:ea typeface="Arial"/>
                <a:cs typeface="Arial"/>
                <a:sym typeface="Arial"/>
              </a:defRPr>
            </a:lvl3pPr>
            <a:lvl4pPr indent="0" lvl="3" marL="0" algn="r">
              <a:spcBef>
                <a:spcPts val="0"/>
              </a:spcBef>
              <a:buNone/>
              <a:defRPr b="0" i="0" sz="1200" u="none" cap="none" strike="noStrike">
                <a:solidFill>
                  <a:schemeClr val="lt1"/>
                </a:solidFill>
                <a:latin typeface="Arial"/>
                <a:ea typeface="Arial"/>
                <a:cs typeface="Arial"/>
                <a:sym typeface="Arial"/>
              </a:defRPr>
            </a:lvl4pPr>
            <a:lvl5pPr indent="0" lvl="4" marL="0" algn="r">
              <a:spcBef>
                <a:spcPts val="0"/>
              </a:spcBef>
              <a:buNone/>
              <a:defRPr b="0" i="0" sz="1200" u="none" cap="none" strike="noStrike">
                <a:solidFill>
                  <a:schemeClr val="lt1"/>
                </a:solidFill>
                <a:latin typeface="Arial"/>
                <a:ea typeface="Arial"/>
                <a:cs typeface="Arial"/>
                <a:sym typeface="Arial"/>
              </a:defRPr>
            </a:lvl5pPr>
            <a:lvl6pPr indent="0" lvl="5" marL="0" algn="r">
              <a:spcBef>
                <a:spcPts val="0"/>
              </a:spcBef>
              <a:buNone/>
              <a:defRPr b="0" i="0" sz="1200" u="none" cap="none" strike="noStrike">
                <a:solidFill>
                  <a:schemeClr val="lt1"/>
                </a:solidFill>
                <a:latin typeface="Arial"/>
                <a:ea typeface="Arial"/>
                <a:cs typeface="Arial"/>
                <a:sym typeface="Arial"/>
              </a:defRPr>
            </a:lvl6pPr>
            <a:lvl7pPr indent="0" lvl="6" marL="0" algn="r">
              <a:spcBef>
                <a:spcPts val="0"/>
              </a:spcBef>
              <a:buNone/>
              <a:defRPr b="0" i="0" sz="1200" u="none" cap="none" strike="noStrike">
                <a:solidFill>
                  <a:schemeClr val="lt1"/>
                </a:solidFill>
                <a:latin typeface="Arial"/>
                <a:ea typeface="Arial"/>
                <a:cs typeface="Arial"/>
                <a:sym typeface="Arial"/>
              </a:defRPr>
            </a:lvl7pPr>
            <a:lvl8pPr indent="0" lvl="7" marL="0" algn="r">
              <a:spcBef>
                <a:spcPts val="0"/>
              </a:spcBef>
              <a:buNone/>
              <a:defRPr b="0" i="0" sz="1200" u="none" cap="none" strike="noStrike">
                <a:solidFill>
                  <a:schemeClr val="lt1"/>
                </a:solidFill>
                <a:latin typeface="Arial"/>
                <a:ea typeface="Arial"/>
                <a:cs typeface="Arial"/>
                <a:sym typeface="Arial"/>
              </a:defRPr>
            </a:lvl8pPr>
            <a:lvl9pPr indent="0" lvl="8" mar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p:cSld name="Agenda ">
    <p:bg>
      <p:bgPr>
        <a:solidFill>
          <a:schemeClr val="accent5">
            <a:alpha val="9803"/>
          </a:schemeClr>
        </a:solidFill>
      </p:bgPr>
    </p:bg>
    <p:spTree>
      <p:nvGrpSpPr>
        <p:cNvPr id="16" name="Shape 16"/>
        <p:cNvGrpSpPr/>
        <p:nvPr/>
      </p:nvGrpSpPr>
      <p:grpSpPr>
        <a:xfrm>
          <a:off x="0" y="0"/>
          <a:ext cx="0" cy="0"/>
          <a:chOff x="0" y="0"/>
          <a:chExt cx="0" cy="0"/>
        </a:xfrm>
      </p:grpSpPr>
      <p:sp>
        <p:nvSpPr>
          <p:cNvPr id="17" name="Google Shape;17;p30"/>
          <p:cNvSpPr/>
          <p:nvPr>
            <p:ph idx="2" type="pic"/>
          </p:nvPr>
        </p:nvSpPr>
        <p:spPr>
          <a:xfrm>
            <a:off x="0" y="0"/>
            <a:ext cx="6772276" cy="6858000"/>
          </a:xfrm>
          <a:prstGeom prst="rect">
            <a:avLst/>
          </a:prstGeom>
          <a:solidFill>
            <a:srgbClr val="A9BD82"/>
          </a:solidFill>
          <a:ln>
            <a:noFill/>
          </a:ln>
        </p:spPr>
      </p:sp>
      <p:sp>
        <p:nvSpPr>
          <p:cNvPr id="18" name="Google Shape;18;p30"/>
          <p:cNvSpPr txBox="1"/>
          <p:nvPr>
            <p:ph type="title"/>
          </p:nvPr>
        </p:nvSpPr>
        <p:spPr>
          <a:xfrm>
            <a:off x="1224747" y="2365057"/>
            <a:ext cx="4377400" cy="2160644"/>
          </a:xfrm>
          <a:prstGeom prst="rect">
            <a:avLst/>
          </a:prstGeom>
          <a:gradFill>
            <a:gsLst>
              <a:gs pos="0">
                <a:srgbClr val="F9FBFD">
                  <a:alpha val="0"/>
                </a:srgbClr>
              </a:gs>
              <a:gs pos="50000">
                <a:srgbClr val="F9FBFD">
                  <a:alpha val="0"/>
                </a:srgbClr>
              </a:gs>
              <a:gs pos="100000">
                <a:srgbClr val="9ACF21">
                  <a:alpha val="9803"/>
                </a:srgbClr>
              </a:gs>
            </a:gsLst>
            <a:lin ang="0" scaled="0"/>
          </a:gra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0"/>
          <p:cNvSpPr txBox="1"/>
          <p:nvPr>
            <p:ph idx="1" type="body"/>
          </p:nvPr>
        </p:nvSpPr>
        <p:spPr>
          <a:xfrm>
            <a:off x="3427896" y="0"/>
            <a:ext cx="3344379" cy="6858000"/>
          </a:xfrm>
          <a:prstGeom prst="rect">
            <a:avLst/>
          </a:prstGeom>
          <a:solidFill>
            <a:schemeClr val="accent5">
              <a:alpha val="9803"/>
            </a:schemeClr>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SzPts val="2800"/>
              <a:buFont typeface="Arial"/>
              <a:buNone/>
              <a:defRPr b="0" i="0" sz="2800" u="none" cap="none" strike="noStrike">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30"/>
          <p:cNvSpPr txBox="1"/>
          <p:nvPr>
            <p:ph idx="3" type="body"/>
          </p:nvPr>
        </p:nvSpPr>
        <p:spPr>
          <a:xfrm>
            <a:off x="7835900" y="2071688"/>
            <a:ext cx="3773488" cy="273208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5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125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125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25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25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30"/>
          <p:cNvSpPr txBox="1"/>
          <p:nvPr>
            <p:ph idx="10" type="dt"/>
          </p:nvPr>
        </p:nvSpPr>
        <p:spPr>
          <a:xfrm>
            <a:off x="838200" y="6356350"/>
            <a:ext cx="159067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0"/>
          <p:cNvSpPr txBox="1"/>
          <p:nvPr>
            <p:ph idx="11" type="ftr"/>
          </p:nvPr>
        </p:nvSpPr>
        <p:spPr>
          <a:xfrm>
            <a:off x="6473608"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sz="1200" cap="none">
                <a:solidFill>
                  <a:srgbClr val="75707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0"/>
          <p:cNvSpPr txBox="1"/>
          <p:nvPr>
            <p:ph idx="12" type="sldNum"/>
          </p:nvPr>
        </p:nvSpPr>
        <p:spPr>
          <a:xfrm>
            <a:off x="9791700" y="6356350"/>
            <a:ext cx="1562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757070"/>
                </a:solidFill>
                <a:latin typeface="Arial"/>
                <a:ea typeface="Arial"/>
                <a:cs typeface="Arial"/>
                <a:sym typeface="Arial"/>
              </a:defRPr>
            </a:lvl1pPr>
            <a:lvl2pPr indent="0" lvl="1" marL="0" algn="r">
              <a:spcBef>
                <a:spcPts val="0"/>
              </a:spcBef>
              <a:buNone/>
              <a:defRPr b="0" i="0" sz="1200" u="none" cap="none" strike="noStrike">
                <a:solidFill>
                  <a:srgbClr val="757070"/>
                </a:solidFill>
                <a:latin typeface="Arial"/>
                <a:ea typeface="Arial"/>
                <a:cs typeface="Arial"/>
                <a:sym typeface="Arial"/>
              </a:defRPr>
            </a:lvl2pPr>
            <a:lvl3pPr indent="0" lvl="2" marL="0" algn="r">
              <a:spcBef>
                <a:spcPts val="0"/>
              </a:spcBef>
              <a:buNone/>
              <a:defRPr b="0" i="0" sz="1200" u="none" cap="none" strike="noStrike">
                <a:solidFill>
                  <a:srgbClr val="757070"/>
                </a:solidFill>
                <a:latin typeface="Arial"/>
                <a:ea typeface="Arial"/>
                <a:cs typeface="Arial"/>
                <a:sym typeface="Arial"/>
              </a:defRPr>
            </a:lvl3pPr>
            <a:lvl4pPr indent="0" lvl="3" marL="0" algn="r">
              <a:spcBef>
                <a:spcPts val="0"/>
              </a:spcBef>
              <a:buNone/>
              <a:defRPr b="0" i="0" sz="1200" u="none" cap="none" strike="noStrike">
                <a:solidFill>
                  <a:srgbClr val="757070"/>
                </a:solidFill>
                <a:latin typeface="Arial"/>
                <a:ea typeface="Arial"/>
                <a:cs typeface="Arial"/>
                <a:sym typeface="Arial"/>
              </a:defRPr>
            </a:lvl4pPr>
            <a:lvl5pPr indent="0" lvl="4" marL="0" algn="r">
              <a:spcBef>
                <a:spcPts val="0"/>
              </a:spcBef>
              <a:buNone/>
              <a:defRPr b="0" i="0" sz="1200" u="none" cap="none" strike="noStrike">
                <a:solidFill>
                  <a:srgbClr val="757070"/>
                </a:solidFill>
                <a:latin typeface="Arial"/>
                <a:ea typeface="Arial"/>
                <a:cs typeface="Arial"/>
                <a:sym typeface="Arial"/>
              </a:defRPr>
            </a:lvl5pPr>
            <a:lvl6pPr indent="0" lvl="5" marL="0" algn="r">
              <a:spcBef>
                <a:spcPts val="0"/>
              </a:spcBef>
              <a:buNone/>
              <a:defRPr b="0" i="0" sz="1200" u="none" cap="none" strike="noStrike">
                <a:solidFill>
                  <a:srgbClr val="757070"/>
                </a:solidFill>
                <a:latin typeface="Arial"/>
                <a:ea typeface="Arial"/>
                <a:cs typeface="Arial"/>
                <a:sym typeface="Arial"/>
              </a:defRPr>
            </a:lvl6pPr>
            <a:lvl7pPr indent="0" lvl="6" marL="0" algn="r">
              <a:spcBef>
                <a:spcPts val="0"/>
              </a:spcBef>
              <a:buNone/>
              <a:defRPr b="0" i="0" sz="1200" u="none" cap="none" strike="noStrike">
                <a:solidFill>
                  <a:srgbClr val="757070"/>
                </a:solidFill>
                <a:latin typeface="Arial"/>
                <a:ea typeface="Arial"/>
                <a:cs typeface="Arial"/>
                <a:sym typeface="Arial"/>
              </a:defRPr>
            </a:lvl7pPr>
            <a:lvl8pPr indent="0" lvl="7" marL="0" algn="r">
              <a:spcBef>
                <a:spcPts val="0"/>
              </a:spcBef>
              <a:buNone/>
              <a:defRPr b="0" i="0" sz="1200" u="none" cap="none" strike="noStrike">
                <a:solidFill>
                  <a:srgbClr val="757070"/>
                </a:solidFill>
                <a:latin typeface="Arial"/>
                <a:ea typeface="Arial"/>
                <a:cs typeface="Arial"/>
                <a:sym typeface="Arial"/>
              </a:defRPr>
            </a:lvl8pPr>
            <a:lvl9pPr indent="0" lvl="8" marL="0" algn="r">
              <a:spcBef>
                <a:spcPts val="0"/>
              </a:spcBef>
              <a:buNone/>
              <a:defRPr b="0" i="0" sz="1200" u="none" cap="none" strike="noStrike">
                <a:solidFill>
                  <a:srgbClr val="75707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Overview">
  <p:cSld name="Product Overview">
    <p:spTree>
      <p:nvGrpSpPr>
        <p:cNvPr id="24" name="Shape 24"/>
        <p:cNvGrpSpPr/>
        <p:nvPr/>
      </p:nvGrpSpPr>
      <p:grpSpPr>
        <a:xfrm>
          <a:off x="0" y="0"/>
          <a:ext cx="0" cy="0"/>
          <a:chOff x="0" y="0"/>
          <a:chExt cx="0" cy="0"/>
        </a:xfrm>
      </p:grpSpPr>
      <p:sp>
        <p:nvSpPr>
          <p:cNvPr id="25" name="Google Shape;25;p31"/>
          <p:cNvSpPr/>
          <p:nvPr/>
        </p:nvSpPr>
        <p:spPr>
          <a:xfrm>
            <a:off x="0" y="0"/>
            <a:ext cx="12192000" cy="2170545"/>
          </a:xfrm>
          <a:prstGeom prst="rect">
            <a:avLst/>
          </a:prstGeom>
          <a:solidFill>
            <a:srgbClr val="D6E2E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 name="Google Shape;26;p31"/>
          <p:cNvSpPr txBox="1"/>
          <p:nvPr>
            <p:ph type="title"/>
          </p:nvPr>
        </p:nvSpPr>
        <p:spPr>
          <a:xfrm>
            <a:off x="838200" y="226143"/>
            <a:ext cx="10515600" cy="122903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323F4F"/>
              </a:buClr>
              <a:buSzPts val="2400"/>
              <a:buFont typeface="Arial"/>
              <a:buNone/>
              <a:defRPr b="0" i="0" sz="2400" u="none" cap="none" strike="noStrike">
                <a:solidFill>
                  <a:srgbClr val="323F4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31"/>
          <p:cNvSpPr txBox="1"/>
          <p:nvPr>
            <p:ph idx="1" type="body"/>
          </p:nvPr>
        </p:nvSpPr>
        <p:spPr>
          <a:xfrm>
            <a:off x="849775" y="2858625"/>
            <a:ext cx="3941763" cy="3338513"/>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25000"/>
              </a:lnSpc>
              <a:spcBef>
                <a:spcPts val="0"/>
              </a:spcBef>
              <a:spcAft>
                <a:spcPts val="0"/>
              </a:spcAft>
              <a:buClr>
                <a:schemeClr val="dk1"/>
              </a:buClr>
              <a:buSzPts val="1800"/>
              <a:buFont typeface="Arial"/>
              <a:buAutoNum type="arabicPeriod"/>
              <a:defRPr b="0" i="0" sz="1800" u="none" cap="none" strike="noStrike">
                <a:solidFill>
                  <a:schemeClr val="dk1"/>
                </a:solidFill>
                <a:latin typeface="Arial"/>
                <a:ea typeface="Arial"/>
                <a:cs typeface="Arial"/>
                <a:sym typeface="Arial"/>
              </a:defRPr>
            </a:lvl1pPr>
            <a:lvl2pPr indent="-330200" lvl="1" marL="914400" marR="0" rtl="0" algn="l">
              <a:lnSpc>
                <a:spcPct val="125000"/>
              </a:lnSpc>
              <a:spcBef>
                <a:spcPts val="600"/>
              </a:spcBef>
              <a:spcAft>
                <a:spcPts val="0"/>
              </a:spcAft>
              <a:buClr>
                <a:schemeClr val="dk1"/>
              </a:buClr>
              <a:buSzPts val="1600"/>
              <a:buFont typeface="Arial"/>
              <a:buAutoNum type="alphaLcPeriod"/>
              <a:defRPr b="0" i="0" sz="1600" u="none" cap="none" strike="noStrike">
                <a:solidFill>
                  <a:schemeClr val="dk1"/>
                </a:solidFill>
                <a:latin typeface="Arial"/>
                <a:ea typeface="Arial"/>
                <a:cs typeface="Arial"/>
                <a:sym typeface="Arial"/>
              </a:defRPr>
            </a:lvl2pPr>
            <a:lvl3pPr indent="-317500" lvl="2" marL="1371600" marR="0" rtl="0" algn="l">
              <a:lnSpc>
                <a:spcPct val="125000"/>
              </a:lnSpc>
              <a:spcBef>
                <a:spcPts val="600"/>
              </a:spcBef>
              <a:spcAft>
                <a:spcPts val="0"/>
              </a:spcAft>
              <a:buClr>
                <a:schemeClr val="dk1"/>
              </a:buClr>
              <a:buSzPts val="1400"/>
              <a:buFont typeface="Arial"/>
              <a:buAutoNum type="arabicParenR"/>
              <a:defRPr b="0" i="0" sz="1400" u="none" cap="none" strike="noStrike">
                <a:solidFill>
                  <a:schemeClr val="dk1"/>
                </a:solidFill>
                <a:latin typeface="Arial"/>
                <a:ea typeface="Arial"/>
                <a:cs typeface="Arial"/>
                <a:sym typeface="Arial"/>
              </a:defRPr>
            </a:lvl3pPr>
            <a:lvl4pPr indent="-304800" lvl="3" marL="1828800" marR="0" rtl="0" algn="l">
              <a:lnSpc>
                <a:spcPct val="125000"/>
              </a:lnSpc>
              <a:spcBef>
                <a:spcPts val="600"/>
              </a:spcBef>
              <a:spcAft>
                <a:spcPts val="0"/>
              </a:spcAft>
              <a:buClr>
                <a:schemeClr val="dk1"/>
              </a:buClr>
              <a:buSzPts val="1200"/>
              <a:buFont typeface="Arial"/>
              <a:buAutoNum type="alphaLcParenR"/>
              <a:defRPr b="0" i="0" sz="1200" u="none" cap="none" strike="noStrike">
                <a:solidFill>
                  <a:schemeClr val="dk1"/>
                </a:solidFill>
                <a:latin typeface="Arial"/>
                <a:ea typeface="Arial"/>
                <a:cs typeface="Arial"/>
                <a:sym typeface="Arial"/>
              </a:defRPr>
            </a:lvl4pPr>
            <a:lvl5pPr indent="-304800" lvl="4" marL="2286000" marR="0" rtl="0" algn="l">
              <a:lnSpc>
                <a:spcPct val="125000"/>
              </a:lnSpc>
              <a:spcBef>
                <a:spcPts val="600"/>
              </a:spcBef>
              <a:spcAft>
                <a:spcPts val="0"/>
              </a:spcAft>
              <a:buClr>
                <a:schemeClr val="dk1"/>
              </a:buClr>
              <a:buSzPts val="1200"/>
              <a:buFont typeface="Arial"/>
              <a:buAutoNum type="romanLcPeriod"/>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31"/>
          <p:cNvSpPr txBox="1"/>
          <p:nvPr>
            <p:ph idx="2" type="body"/>
          </p:nvPr>
        </p:nvSpPr>
        <p:spPr>
          <a:xfrm>
            <a:off x="5342681" y="2858625"/>
            <a:ext cx="6011119" cy="33385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 name="Google Shape;2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75707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sz="1200" cap="none">
                <a:solidFill>
                  <a:srgbClr val="75707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757070"/>
                </a:solidFill>
                <a:latin typeface="Arial"/>
                <a:ea typeface="Arial"/>
                <a:cs typeface="Arial"/>
                <a:sym typeface="Arial"/>
              </a:defRPr>
            </a:lvl1pPr>
            <a:lvl2pPr indent="0" lvl="1" marL="0" algn="r">
              <a:spcBef>
                <a:spcPts val="0"/>
              </a:spcBef>
              <a:buNone/>
              <a:defRPr b="0" i="0" sz="1200" u="none" cap="none" strike="noStrike">
                <a:solidFill>
                  <a:srgbClr val="757070"/>
                </a:solidFill>
                <a:latin typeface="Arial"/>
                <a:ea typeface="Arial"/>
                <a:cs typeface="Arial"/>
                <a:sym typeface="Arial"/>
              </a:defRPr>
            </a:lvl2pPr>
            <a:lvl3pPr indent="0" lvl="2" marL="0" algn="r">
              <a:spcBef>
                <a:spcPts val="0"/>
              </a:spcBef>
              <a:buNone/>
              <a:defRPr b="0" i="0" sz="1200" u="none" cap="none" strike="noStrike">
                <a:solidFill>
                  <a:srgbClr val="757070"/>
                </a:solidFill>
                <a:latin typeface="Arial"/>
                <a:ea typeface="Arial"/>
                <a:cs typeface="Arial"/>
                <a:sym typeface="Arial"/>
              </a:defRPr>
            </a:lvl3pPr>
            <a:lvl4pPr indent="0" lvl="3" marL="0" algn="r">
              <a:spcBef>
                <a:spcPts val="0"/>
              </a:spcBef>
              <a:buNone/>
              <a:defRPr b="0" i="0" sz="1200" u="none" cap="none" strike="noStrike">
                <a:solidFill>
                  <a:srgbClr val="757070"/>
                </a:solidFill>
                <a:latin typeface="Arial"/>
                <a:ea typeface="Arial"/>
                <a:cs typeface="Arial"/>
                <a:sym typeface="Arial"/>
              </a:defRPr>
            </a:lvl4pPr>
            <a:lvl5pPr indent="0" lvl="4" marL="0" algn="r">
              <a:spcBef>
                <a:spcPts val="0"/>
              </a:spcBef>
              <a:buNone/>
              <a:defRPr b="0" i="0" sz="1200" u="none" cap="none" strike="noStrike">
                <a:solidFill>
                  <a:srgbClr val="757070"/>
                </a:solidFill>
                <a:latin typeface="Arial"/>
                <a:ea typeface="Arial"/>
                <a:cs typeface="Arial"/>
                <a:sym typeface="Arial"/>
              </a:defRPr>
            </a:lvl5pPr>
            <a:lvl6pPr indent="0" lvl="5" marL="0" algn="r">
              <a:spcBef>
                <a:spcPts val="0"/>
              </a:spcBef>
              <a:buNone/>
              <a:defRPr b="0" i="0" sz="1200" u="none" cap="none" strike="noStrike">
                <a:solidFill>
                  <a:srgbClr val="757070"/>
                </a:solidFill>
                <a:latin typeface="Arial"/>
                <a:ea typeface="Arial"/>
                <a:cs typeface="Arial"/>
                <a:sym typeface="Arial"/>
              </a:defRPr>
            </a:lvl6pPr>
            <a:lvl7pPr indent="0" lvl="6" marL="0" algn="r">
              <a:spcBef>
                <a:spcPts val="0"/>
              </a:spcBef>
              <a:buNone/>
              <a:defRPr b="0" i="0" sz="1200" u="none" cap="none" strike="noStrike">
                <a:solidFill>
                  <a:srgbClr val="757070"/>
                </a:solidFill>
                <a:latin typeface="Arial"/>
                <a:ea typeface="Arial"/>
                <a:cs typeface="Arial"/>
                <a:sym typeface="Arial"/>
              </a:defRPr>
            </a:lvl7pPr>
            <a:lvl8pPr indent="0" lvl="7" marL="0" algn="r">
              <a:spcBef>
                <a:spcPts val="0"/>
              </a:spcBef>
              <a:buNone/>
              <a:defRPr b="0" i="0" sz="1200" u="none" cap="none" strike="noStrike">
                <a:solidFill>
                  <a:srgbClr val="757070"/>
                </a:solidFill>
                <a:latin typeface="Arial"/>
                <a:ea typeface="Arial"/>
                <a:cs typeface="Arial"/>
                <a:sym typeface="Arial"/>
              </a:defRPr>
            </a:lvl8pPr>
            <a:lvl9pPr indent="0" lvl="8" marL="0" algn="r">
              <a:spcBef>
                <a:spcPts val="0"/>
              </a:spcBef>
              <a:buNone/>
              <a:defRPr b="0" i="0" sz="1200" u="none" cap="none" strike="noStrike">
                <a:solidFill>
                  <a:srgbClr val="75707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32" name="Shape 32"/>
        <p:cNvGrpSpPr/>
        <p:nvPr/>
      </p:nvGrpSpPr>
      <p:grpSpPr>
        <a:xfrm>
          <a:off x="0" y="0"/>
          <a:ext cx="0" cy="0"/>
          <a:chOff x="0" y="0"/>
          <a:chExt cx="0" cy="0"/>
        </a:xfrm>
      </p:grpSpPr>
      <p:sp>
        <p:nvSpPr>
          <p:cNvPr id="33" name="Google Shape;33;p32"/>
          <p:cNvSpPr/>
          <p:nvPr/>
        </p:nvSpPr>
        <p:spPr>
          <a:xfrm>
            <a:off x="0" y="0"/>
            <a:ext cx="12192000" cy="2170545"/>
          </a:xfrm>
          <a:prstGeom prst="rect">
            <a:avLst/>
          </a:prstGeom>
          <a:solidFill>
            <a:srgbClr val="D6E2E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32"/>
          <p:cNvSpPr txBox="1"/>
          <p:nvPr>
            <p:ph type="title"/>
          </p:nvPr>
        </p:nvSpPr>
        <p:spPr>
          <a:xfrm>
            <a:off x="838200" y="241541"/>
            <a:ext cx="10515600" cy="1215894"/>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32"/>
          <p:cNvSpPr txBox="1"/>
          <p:nvPr>
            <p:ph idx="1" type="body"/>
          </p:nvPr>
        </p:nvSpPr>
        <p:spPr>
          <a:xfrm>
            <a:off x="859468" y="2674190"/>
            <a:ext cx="10494331" cy="36058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6" name="Google Shape;3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bg>
      <p:bgPr>
        <a:solidFill>
          <a:schemeClr val="accent5">
            <a:alpha val="9803"/>
          </a:schemeClr>
        </a:solidFill>
      </p:bgPr>
    </p:bg>
    <p:spTree>
      <p:nvGrpSpPr>
        <p:cNvPr id="39" name="Shape 39"/>
        <p:cNvGrpSpPr/>
        <p:nvPr/>
      </p:nvGrpSpPr>
      <p:grpSpPr>
        <a:xfrm>
          <a:off x="0" y="0"/>
          <a:ext cx="0" cy="0"/>
          <a:chOff x="0" y="0"/>
          <a:chExt cx="0" cy="0"/>
        </a:xfrm>
      </p:grpSpPr>
      <p:sp>
        <p:nvSpPr>
          <p:cNvPr id="40" name="Google Shape;40;p33"/>
          <p:cNvSpPr/>
          <p:nvPr/>
        </p:nvSpPr>
        <p:spPr>
          <a:xfrm>
            <a:off x="-20322" y="-7084"/>
            <a:ext cx="12212321" cy="6858000"/>
          </a:xfrm>
          <a:prstGeom prst="rect">
            <a:avLst/>
          </a:prstGeom>
          <a:solidFill>
            <a:schemeClr val="accent5">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1" name="Google Shape;41;p33"/>
          <p:cNvSpPr txBox="1"/>
          <p:nvPr>
            <p:ph type="title"/>
          </p:nvPr>
        </p:nvSpPr>
        <p:spPr>
          <a:xfrm>
            <a:off x="1250065" y="2372810"/>
            <a:ext cx="4352081" cy="2129742"/>
          </a:xfrm>
          <a:prstGeom prst="rect">
            <a:avLst/>
          </a:prstGeom>
          <a:noFill/>
          <a:ln cap="flat" cmpd="sng" w="28575">
            <a:solidFill>
              <a:srgbClr val="354021"/>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354021"/>
              </a:buClr>
              <a:buSzPts val="2400"/>
              <a:buFont typeface="Arial"/>
              <a:buNone/>
              <a:defRPr b="0" i="0" sz="2400" u="none" cap="none" strike="noStrike">
                <a:solidFill>
                  <a:srgbClr val="35402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33"/>
          <p:cNvSpPr/>
          <p:nvPr>
            <p:ph idx="2" type="pic"/>
          </p:nvPr>
        </p:nvSpPr>
        <p:spPr>
          <a:xfrm>
            <a:off x="6789480" y="0"/>
            <a:ext cx="5394960" cy="6858000"/>
          </a:xfrm>
          <a:prstGeom prst="rect">
            <a:avLst/>
          </a:prstGeom>
          <a:noFill/>
          <a:ln>
            <a:noFill/>
          </a:ln>
        </p:spPr>
      </p:sp>
      <p:sp>
        <p:nvSpPr>
          <p:cNvPr id="43" name="Google Shape;4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3"/>
          <p:cNvSpPr txBox="1"/>
          <p:nvPr>
            <p:ph idx="11" type="ftr"/>
          </p:nvPr>
        </p:nvSpPr>
        <p:spPr>
          <a:xfrm>
            <a:off x="6473608"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sz="1200"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3"/>
          <p:cNvSpPr txBox="1"/>
          <p:nvPr>
            <p:ph idx="12" type="sldNum"/>
          </p:nvPr>
        </p:nvSpPr>
        <p:spPr>
          <a:xfrm>
            <a:off x="9791700" y="6356350"/>
            <a:ext cx="1562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Arial"/>
                <a:ea typeface="Arial"/>
                <a:cs typeface="Arial"/>
                <a:sym typeface="Arial"/>
              </a:defRPr>
            </a:lvl1pPr>
            <a:lvl2pPr indent="0" lvl="1" marL="0" algn="r">
              <a:spcBef>
                <a:spcPts val="0"/>
              </a:spcBef>
              <a:buNone/>
              <a:defRPr b="0" i="0" sz="1200" u="none" cap="none" strike="noStrike">
                <a:solidFill>
                  <a:schemeClr val="lt1"/>
                </a:solidFill>
                <a:latin typeface="Arial"/>
                <a:ea typeface="Arial"/>
                <a:cs typeface="Arial"/>
                <a:sym typeface="Arial"/>
              </a:defRPr>
            </a:lvl2pPr>
            <a:lvl3pPr indent="0" lvl="2" marL="0" algn="r">
              <a:spcBef>
                <a:spcPts val="0"/>
              </a:spcBef>
              <a:buNone/>
              <a:defRPr b="0" i="0" sz="1200" u="none" cap="none" strike="noStrike">
                <a:solidFill>
                  <a:schemeClr val="lt1"/>
                </a:solidFill>
                <a:latin typeface="Arial"/>
                <a:ea typeface="Arial"/>
                <a:cs typeface="Arial"/>
                <a:sym typeface="Arial"/>
              </a:defRPr>
            </a:lvl3pPr>
            <a:lvl4pPr indent="0" lvl="3" marL="0" algn="r">
              <a:spcBef>
                <a:spcPts val="0"/>
              </a:spcBef>
              <a:buNone/>
              <a:defRPr b="0" i="0" sz="1200" u="none" cap="none" strike="noStrike">
                <a:solidFill>
                  <a:schemeClr val="lt1"/>
                </a:solidFill>
                <a:latin typeface="Arial"/>
                <a:ea typeface="Arial"/>
                <a:cs typeface="Arial"/>
                <a:sym typeface="Arial"/>
              </a:defRPr>
            </a:lvl4pPr>
            <a:lvl5pPr indent="0" lvl="4" marL="0" algn="r">
              <a:spcBef>
                <a:spcPts val="0"/>
              </a:spcBef>
              <a:buNone/>
              <a:defRPr b="0" i="0" sz="1200" u="none" cap="none" strike="noStrike">
                <a:solidFill>
                  <a:schemeClr val="lt1"/>
                </a:solidFill>
                <a:latin typeface="Arial"/>
                <a:ea typeface="Arial"/>
                <a:cs typeface="Arial"/>
                <a:sym typeface="Arial"/>
              </a:defRPr>
            </a:lvl5pPr>
            <a:lvl6pPr indent="0" lvl="5" marL="0" algn="r">
              <a:spcBef>
                <a:spcPts val="0"/>
              </a:spcBef>
              <a:buNone/>
              <a:defRPr b="0" i="0" sz="1200" u="none" cap="none" strike="noStrike">
                <a:solidFill>
                  <a:schemeClr val="lt1"/>
                </a:solidFill>
                <a:latin typeface="Arial"/>
                <a:ea typeface="Arial"/>
                <a:cs typeface="Arial"/>
                <a:sym typeface="Arial"/>
              </a:defRPr>
            </a:lvl6pPr>
            <a:lvl7pPr indent="0" lvl="6" marL="0" algn="r">
              <a:spcBef>
                <a:spcPts val="0"/>
              </a:spcBef>
              <a:buNone/>
              <a:defRPr b="0" i="0" sz="1200" u="none" cap="none" strike="noStrike">
                <a:solidFill>
                  <a:schemeClr val="lt1"/>
                </a:solidFill>
                <a:latin typeface="Arial"/>
                <a:ea typeface="Arial"/>
                <a:cs typeface="Arial"/>
                <a:sym typeface="Arial"/>
              </a:defRPr>
            </a:lvl7pPr>
            <a:lvl8pPr indent="0" lvl="7" marL="0" algn="r">
              <a:spcBef>
                <a:spcPts val="0"/>
              </a:spcBef>
              <a:buNone/>
              <a:defRPr b="0" i="0" sz="1200" u="none" cap="none" strike="noStrike">
                <a:solidFill>
                  <a:schemeClr val="lt1"/>
                </a:solidFill>
                <a:latin typeface="Arial"/>
                <a:ea typeface="Arial"/>
                <a:cs typeface="Arial"/>
                <a:sym typeface="Arial"/>
              </a:defRPr>
            </a:lvl8pPr>
            <a:lvl9pPr indent="0" lvl="8" mar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2">
  <p:cSld name="Thank you 2">
    <p:bg>
      <p:bgPr>
        <a:solidFill>
          <a:schemeClr val="accent5">
            <a:alpha val="9803"/>
          </a:schemeClr>
        </a:solidFill>
      </p:bgPr>
    </p:bg>
    <p:spTree>
      <p:nvGrpSpPr>
        <p:cNvPr id="46" name="Shape 46"/>
        <p:cNvGrpSpPr/>
        <p:nvPr/>
      </p:nvGrpSpPr>
      <p:grpSpPr>
        <a:xfrm>
          <a:off x="0" y="0"/>
          <a:ext cx="0" cy="0"/>
          <a:chOff x="0" y="0"/>
          <a:chExt cx="0" cy="0"/>
        </a:xfrm>
      </p:grpSpPr>
      <p:sp>
        <p:nvSpPr>
          <p:cNvPr id="47" name="Google Shape;47;p34"/>
          <p:cNvSpPr txBox="1"/>
          <p:nvPr>
            <p:ph type="title"/>
          </p:nvPr>
        </p:nvSpPr>
        <p:spPr>
          <a:xfrm>
            <a:off x="1130061" y="1541398"/>
            <a:ext cx="4442603" cy="2124827"/>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34"/>
          <p:cNvSpPr txBox="1"/>
          <p:nvPr>
            <p:ph idx="1" type="body"/>
          </p:nvPr>
        </p:nvSpPr>
        <p:spPr>
          <a:xfrm>
            <a:off x="1130061" y="3984426"/>
            <a:ext cx="4442603" cy="24249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25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9" name="Google Shape;49;p34"/>
          <p:cNvSpPr/>
          <p:nvPr>
            <p:ph idx="2" type="pic"/>
          </p:nvPr>
        </p:nvSpPr>
        <p:spPr>
          <a:xfrm>
            <a:off x="6771736" y="0"/>
            <a:ext cx="5420263" cy="6858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Picture">
  <p:cSld name="Title and Picture">
    <p:bg>
      <p:bgPr>
        <a:solidFill>
          <a:schemeClr val="accent5">
            <a:alpha val="9803"/>
          </a:schemeClr>
        </a:solidFill>
      </p:bgPr>
    </p:bg>
    <p:spTree>
      <p:nvGrpSpPr>
        <p:cNvPr id="50" name="Shape 50"/>
        <p:cNvGrpSpPr/>
        <p:nvPr/>
      </p:nvGrpSpPr>
      <p:grpSpPr>
        <a:xfrm>
          <a:off x="0" y="0"/>
          <a:ext cx="0" cy="0"/>
          <a:chOff x="0" y="0"/>
          <a:chExt cx="0" cy="0"/>
        </a:xfrm>
      </p:grpSpPr>
      <p:sp>
        <p:nvSpPr>
          <p:cNvPr id="51" name="Google Shape;51;p35"/>
          <p:cNvSpPr txBox="1"/>
          <p:nvPr>
            <p:ph type="title"/>
          </p:nvPr>
        </p:nvSpPr>
        <p:spPr>
          <a:xfrm>
            <a:off x="6647727" y="2060294"/>
            <a:ext cx="4359795" cy="2141316"/>
          </a:xfrm>
          <a:prstGeom prst="rect">
            <a:avLst/>
          </a:prstGeom>
          <a:noFill/>
          <a:ln cap="flat" cmpd="sng" w="28575">
            <a:solidFill>
              <a:srgbClr val="354021"/>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354021"/>
              </a:buClr>
              <a:buSzPts val="2400"/>
              <a:buFont typeface="Arial"/>
              <a:buNone/>
              <a:defRPr b="0" i="0" sz="2400" u="none" cap="none" strike="noStrike">
                <a:solidFill>
                  <a:srgbClr val="35402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35"/>
          <p:cNvSpPr/>
          <p:nvPr>
            <p:ph idx="2" type="pic"/>
          </p:nvPr>
        </p:nvSpPr>
        <p:spPr>
          <a:xfrm>
            <a:off x="0" y="-9009"/>
            <a:ext cx="5521124" cy="6878584"/>
          </a:xfrm>
          <a:prstGeom prst="rect">
            <a:avLst/>
          </a:prstGeom>
          <a:noFill/>
          <a:ln>
            <a:noFill/>
          </a:ln>
        </p:spPr>
      </p:sp>
      <p:sp>
        <p:nvSpPr>
          <p:cNvPr id="53" name="Google Shape;53;p35"/>
          <p:cNvSpPr txBox="1"/>
          <p:nvPr>
            <p:ph idx="1" type="body"/>
          </p:nvPr>
        </p:nvSpPr>
        <p:spPr>
          <a:xfrm>
            <a:off x="6670878" y="4550199"/>
            <a:ext cx="4359795" cy="179016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80000"/>
              </a:lnSpc>
              <a:spcBef>
                <a:spcPts val="0"/>
              </a:spcBef>
              <a:spcAft>
                <a:spcPts val="0"/>
              </a:spcAft>
              <a:buClr>
                <a:srgbClr val="354021"/>
              </a:buClr>
              <a:buSzPts val="1800"/>
              <a:buFont typeface="Arial"/>
              <a:buNone/>
              <a:defRPr b="1" i="0" sz="1800" u="none" cap="none" strike="noStrike">
                <a:solidFill>
                  <a:srgbClr val="35402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 name="Google Shape;5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5"/>
          <p:cNvSpPr txBox="1"/>
          <p:nvPr>
            <p:ph idx="11" type="ftr"/>
          </p:nvPr>
        </p:nvSpPr>
        <p:spPr>
          <a:xfrm>
            <a:off x="6473608" y="6356350"/>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sz="1200"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2" type="sldNum"/>
          </p:nvPr>
        </p:nvSpPr>
        <p:spPr>
          <a:xfrm>
            <a:off x="9791700" y="6356350"/>
            <a:ext cx="1562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Arial"/>
                <a:ea typeface="Arial"/>
                <a:cs typeface="Arial"/>
                <a:sym typeface="Arial"/>
              </a:defRPr>
            </a:lvl1pPr>
            <a:lvl2pPr indent="0" lvl="1" marL="0" algn="r">
              <a:spcBef>
                <a:spcPts val="0"/>
              </a:spcBef>
              <a:buNone/>
              <a:defRPr b="0" i="0" sz="1200" u="none" cap="none" strike="noStrike">
                <a:solidFill>
                  <a:schemeClr val="lt1"/>
                </a:solidFill>
                <a:latin typeface="Arial"/>
                <a:ea typeface="Arial"/>
                <a:cs typeface="Arial"/>
                <a:sym typeface="Arial"/>
              </a:defRPr>
            </a:lvl2pPr>
            <a:lvl3pPr indent="0" lvl="2" marL="0" algn="r">
              <a:spcBef>
                <a:spcPts val="0"/>
              </a:spcBef>
              <a:buNone/>
              <a:defRPr b="0" i="0" sz="1200" u="none" cap="none" strike="noStrike">
                <a:solidFill>
                  <a:schemeClr val="lt1"/>
                </a:solidFill>
                <a:latin typeface="Arial"/>
                <a:ea typeface="Arial"/>
                <a:cs typeface="Arial"/>
                <a:sym typeface="Arial"/>
              </a:defRPr>
            </a:lvl3pPr>
            <a:lvl4pPr indent="0" lvl="3" marL="0" algn="r">
              <a:spcBef>
                <a:spcPts val="0"/>
              </a:spcBef>
              <a:buNone/>
              <a:defRPr b="0" i="0" sz="1200" u="none" cap="none" strike="noStrike">
                <a:solidFill>
                  <a:schemeClr val="lt1"/>
                </a:solidFill>
                <a:latin typeface="Arial"/>
                <a:ea typeface="Arial"/>
                <a:cs typeface="Arial"/>
                <a:sym typeface="Arial"/>
              </a:defRPr>
            </a:lvl4pPr>
            <a:lvl5pPr indent="0" lvl="4" marL="0" algn="r">
              <a:spcBef>
                <a:spcPts val="0"/>
              </a:spcBef>
              <a:buNone/>
              <a:defRPr b="0" i="0" sz="1200" u="none" cap="none" strike="noStrike">
                <a:solidFill>
                  <a:schemeClr val="lt1"/>
                </a:solidFill>
                <a:latin typeface="Arial"/>
                <a:ea typeface="Arial"/>
                <a:cs typeface="Arial"/>
                <a:sym typeface="Arial"/>
              </a:defRPr>
            </a:lvl5pPr>
            <a:lvl6pPr indent="0" lvl="5" marL="0" algn="r">
              <a:spcBef>
                <a:spcPts val="0"/>
              </a:spcBef>
              <a:buNone/>
              <a:defRPr b="0" i="0" sz="1200" u="none" cap="none" strike="noStrike">
                <a:solidFill>
                  <a:schemeClr val="lt1"/>
                </a:solidFill>
                <a:latin typeface="Arial"/>
                <a:ea typeface="Arial"/>
                <a:cs typeface="Arial"/>
                <a:sym typeface="Arial"/>
              </a:defRPr>
            </a:lvl6pPr>
            <a:lvl7pPr indent="0" lvl="6" marL="0" algn="r">
              <a:spcBef>
                <a:spcPts val="0"/>
              </a:spcBef>
              <a:buNone/>
              <a:defRPr b="0" i="0" sz="1200" u="none" cap="none" strike="noStrike">
                <a:solidFill>
                  <a:schemeClr val="lt1"/>
                </a:solidFill>
                <a:latin typeface="Arial"/>
                <a:ea typeface="Arial"/>
                <a:cs typeface="Arial"/>
                <a:sym typeface="Arial"/>
              </a:defRPr>
            </a:lvl7pPr>
            <a:lvl8pPr indent="0" lvl="7" marL="0" algn="r">
              <a:spcBef>
                <a:spcPts val="0"/>
              </a:spcBef>
              <a:buNone/>
              <a:defRPr b="0" i="0" sz="1200" u="none" cap="none" strike="noStrike">
                <a:solidFill>
                  <a:schemeClr val="lt1"/>
                </a:solidFill>
                <a:latin typeface="Arial"/>
                <a:ea typeface="Arial"/>
                <a:cs typeface="Arial"/>
                <a:sym typeface="Arial"/>
              </a:defRPr>
            </a:lvl8pPr>
            <a:lvl9pPr indent="0" lvl="8" mar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ution">
  <p:cSld name="Solution">
    <p:spTree>
      <p:nvGrpSpPr>
        <p:cNvPr id="57" name="Shape 57"/>
        <p:cNvGrpSpPr/>
        <p:nvPr/>
      </p:nvGrpSpPr>
      <p:grpSpPr>
        <a:xfrm>
          <a:off x="0" y="0"/>
          <a:ext cx="0" cy="0"/>
          <a:chOff x="0" y="0"/>
          <a:chExt cx="0" cy="0"/>
        </a:xfrm>
      </p:grpSpPr>
      <p:sp>
        <p:nvSpPr>
          <p:cNvPr id="58" name="Google Shape;58;p36"/>
          <p:cNvSpPr txBox="1"/>
          <p:nvPr>
            <p:ph type="title"/>
          </p:nvPr>
        </p:nvSpPr>
        <p:spPr>
          <a:xfrm>
            <a:off x="5134980" y="706056"/>
            <a:ext cx="6323957" cy="1088020"/>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accent2"/>
              </a:buClr>
              <a:buSzPts val="2400"/>
              <a:buFont typeface="Arial"/>
              <a:buNone/>
              <a:defRPr b="0" i="0" sz="24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36"/>
          <p:cNvSpPr/>
          <p:nvPr>
            <p:ph idx="2" type="pic"/>
          </p:nvPr>
        </p:nvSpPr>
        <p:spPr>
          <a:xfrm>
            <a:off x="-1" y="0"/>
            <a:ext cx="4495801" cy="6858000"/>
          </a:xfrm>
          <a:prstGeom prst="rect">
            <a:avLst/>
          </a:prstGeom>
          <a:noFill/>
          <a:ln>
            <a:noFill/>
          </a:ln>
        </p:spPr>
      </p:sp>
      <p:sp>
        <p:nvSpPr>
          <p:cNvPr id="60" name="Google Shape;60;p36"/>
          <p:cNvSpPr txBox="1"/>
          <p:nvPr>
            <p:ph idx="1" type="body"/>
          </p:nvPr>
        </p:nvSpPr>
        <p:spPr>
          <a:xfrm>
            <a:off x="5135563" y="2291786"/>
            <a:ext cx="3017837" cy="39672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1" name="Google Shape;61;p36"/>
          <p:cNvSpPr txBox="1"/>
          <p:nvPr>
            <p:ph idx="3" type="body"/>
          </p:nvPr>
        </p:nvSpPr>
        <p:spPr>
          <a:xfrm>
            <a:off x="8473281" y="2294680"/>
            <a:ext cx="3136127" cy="39672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2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i="0" sz="1200" cap="none">
                <a:solidFill>
                  <a:srgbClr val="75707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757070"/>
                </a:solidFill>
                <a:latin typeface="Arial"/>
                <a:ea typeface="Arial"/>
                <a:cs typeface="Arial"/>
                <a:sym typeface="Arial"/>
              </a:defRPr>
            </a:lvl1pPr>
            <a:lvl2pPr indent="0" lvl="1" marL="0" algn="r">
              <a:spcBef>
                <a:spcPts val="0"/>
              </a:spcBef>
              <a:buNone/>
              <a:defRPr b="0" i="0" sz="1200" u="none" cap="none" strike="noStrike">
                <a:solidFill>
                  <a:srgbClr val="757070"/>
                </a:solidFill>
                <a:latin typeface="Arial"/>
                <a:ea typeface="Arial"/>
                <a:cs typeface="Arial"/>
                <a:sym typeface="Arial"/>
              </a:defRPr>
            </a:lvl2pPr>
            <a:lvl3pPr indent="0" lvl="2" marL="0" algn="r">
              <a:spcBef>
                <a:spcPts val="0"/>
              </a:spcBef>
              <a:buNone/>
              <a:defRPr b="0" i="0" sz="1200" u="none" cap="none" strike="noStrike">
                <a:solidFill>
                  <a:srgbClr val="757070"/>
                </a:solidFill>
                <a:latin typeface="Arial"/>
                <a:ea typeface="Arial"/>
                <a:cs typeface="Arial"/>
                <a:sym typeface="Arial"/>
              </a:defRPr>
            </a:lvl3pPr>
            <a:lvl4pPr indent="0" lvl="3" marL="0" algn="r">
              <a:spcBef>
                <a:spcPts val="0"/>
              </a:spcBef>
              <a:buNone/>
              <a:defRPr b="0" i="0" sz="1200" u="none" cap="none" strike="noStrike">
                <a:solidFill>
                  <a:srgbClr val="757070"/>
                </a:solidFill>
                <a:latin typeface="Arial"/>
                <a:ea typeface="Arial"/>
                <a:cs typeface="Arial"/>
                <a:sym typeface="Arial"/>
              </a:defRPr>
            </a:lvl4pPr>
            <a:lvl5pPr indent="0" lvl="4" marL="0" algn="r">
              <a:spcBef>
                <a:spcPts val="0"/>
              </a:spcBef>
              <a:buNone/>
              <a:defRPr b="0" i="0" sz="1200" u="none" cap="none" strike="noStrike">
                <a:solidFill>
                  <a:srgbClr val="757070"/>
                </a:solidFill>
                <a:latin typeface="Arial"/>
                <a:ea typeface="Arial"/>
                <a:cs typeface="Arial"/>
                <a:sym typeface="Arial"/>
              </a:defRPr>
            </a:lvl5pPr>
            <a:lvl6pPr indent="0" lvl="5" marL="0" algn="r">
              <a:spcBef>
                <a:spcPts val="0"/>
              </a:spcBef>
              <a:buNone/>
              <a:defRPr b="0" i="0" sz="1200" u="none" cap="none" strike="noStrike">
                <a:solidFill>
                  <a:srgbClr val="757070"/>
                </a:solidFill>
                <a:latin typeface="Arial"/>
                <a:ea typeface="Arial"/>
                <a:cs typeface="Arial"/>
                <a:sym typeface="Arial"/>
              </a:defRPr>
            </a:lvl6pPr>
            <a:lvl7pPr indent="0" lvl="6" marL="0" algn="r">
              <a:spcBef>
                <a:spcPts val="0"/>
              </a:spcBef>
              <a:buNone/>
              <a:defRPr b="0" i="0" sz="1200" u="none" cap="none" strike="noStrike">
                <a:solidFill>
                  <a:srgbClr val="757070"/>
                </a:solidFill>
                <a:latin typeface="Arial"/>
                <a:ea typeface="Arial"/>
                <a:cs typeface="Arial"/>
                <a:sym typeface="Arial"/>
              </a:defRPr>
            </a:lvl7pPr>
            <a:lvl8pPr indent="0" lvl="7" marL="0" algn="r">
              <a:spcBef>
                <a:spcPts val="0"/>
              </a:spcBef>
              <a:buNone/>
              <a:defRPr b="0" i="0" sz="1200" u="none" cap="none" strike="noStrike">
                <a:solidFill>
                  <a:srgbClr val="757070"/>
                </a:solidFill>
                <a:latin typeface="Arial"/>
                <a:ea typeface="Arial"/>
                <a:cs typeface="Arial"/>
                <a:sym typeface="Arial"/>
              </a:defRPr>
            </a:lvl8pPr>
            <a:lvl9pPr indent="0" lvl="8" marL="0" algn="r">
              <a:spcBef>
                <a:spcPts val="0"/>
              </a:spcBef>
              <a:buNone/>
              <a:defRPr b="0" i="0" sz="1200" u="none" cap="none" strike="noStrike">
                <a:solidFill>
                  <a:srgbClr val="75707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bg>
      <p:bgPr>
        <a:solidFill>
          <a:srgbClr val="354021"/>
        </a:solidFill>
      </p:bgPr>
    </p:bg>
    <p:spTree>
      <p:nvGrpSpPr>
        <p:cNvPr id="65" name="Shape 65"/>
        <p:cNvGrpSpPr/>
        <p:nvPr/>
      </p:nvGrpSpPr>
      <p:grpSpPr>
        <a:xfrm>
          <a:off x="0" y="0"/>
          <a:ext cx="0" cy="0"/>
          <a:chOff x="0" y="0"/>
          <a:chExt cx="0" cy="0"/>
        </a:xfrm>
      </p:grpSpPr>
      <p:sp>
        <p:nvSpPr>
          <p:cNvPr id="66" name="Google Shape;66;p37"/>
          <p:cNvSpPr/>
          <p:nvPr>
            <p:ph idx="2" type="pic"/>
          </p:nvPr>
        </p:nvSpPr>
        <p:spPr>
          <a:xfrm>
            <a:off x="0" y="-2"/>
            <a:ext cx="12192000" cy="6858000"/>
          </a:xfrm>
          <a:prstGeom prst="rect">
            <a:avLst/>
          </a:prstGeom>
          <a:noFill/>
          <a:ln>
            <a:noFill/>
          </a:ln>
        </p:spPr>
      </p:sp>
      <p:sp>
        <p:nvSpPr>
          <p:cNvPr id="67" name="Google Shape;67;p37"/>
          <p:cNvSpPr txBox="1"/>
          <p:nvPr>
            <p:ph type="title"/>
          </p:nvPr>
        </p:nvSpPr>
        <p:spPr>
          <a:xfrm>
            <a:off x="1199909" y="2335192"/>
            <a:ext cx="9792182" cy="2187616"/>
          </a:xfrm>
          <a:prstGeom prst="rect">
            <a:avLst/>
          </a:prstGeom>
          <a:noFill/>
          <a:ln cap="flat" cmpd="sng" w="38100">
            <a:solidFill>
              <a:schemeClr val="accent5"/>
            </a:solidFill>
            <a:prstDash val="solid"/>
            <a:round/>
            <a:headEnd len="sm" w="sm" type="none"/>
            <a:tailEnd len="sm" w="sm" type="none"/>
          </a:ln>
        </p:spPr>
        <p:txBody>
          <a:bodyPr anchorCtr="0" anchor="ctr" bIns="45700" lIns="914400" spcFirstLastPara="1" rIns="914400" wrap="square" tIns="182875">
            <a:noAutofit/>
          </a:bodyPr>
          <a:lstStyle>
            <a:lvl1pPr lvl="0" marR="0" rtl="0" algn="ctr">
              <a:lnSpc>
                <a:spcPct val="90000"/>
              </a:lnSpc>
              <a:spcBef>
                <a:spcPts val="0"/>
              </a:spcBef>
              <a:spcAft>
                <a:spcPts val="0"/>
              </a:spcAft>
              <a:buClr>
                <a:schemeClr val="accent5"/>
              </a:buClr>
              <a:buSzPts val="5400"/>
              <a:buFont typeface="Arial"/>
              <a:buNone/>
              <a:defRPr b="1" i="0" sz="5400" u="none" cap="none" strike="noStrike">
                <a:solidFill>
                  <a:schemeClr val="accent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07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200" u="none" cap="none" strike="noStrike">
                <a:solidFill>
                  <a:srgbClr val="75707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070"/>
                </a:solidFill>
                <a:latin typeface="Arial"/>
                <a:ea typeface="Arial"/>
                <a:cs typeface="Arial"/>
                <a:sym typeface="Arial"/>
              </a:defRPr>
            </a:lvl1pPr>
            <a:lvl2pPr indent="0" lvl="1" marL="0" marR="0" rtl="0" algn="r">
              <a:spcBef>
                <a:spcPts val="0"/>
              </a:spcBef>
              <a:buNone/>
              <a:defRPr b="0" i="0" sz="1200" u="none" cap="none" strike="noStrike">
                <a:solidFill>
                  <a:srgbClr val="757070"/>
                </a:solidFill>
                <a:latin typeface="Arial"/>
                <a:ea typeface="Arial"/>
                <a:cs typeface="Arial"/>
                <a:sym typeface="Arial"/>
              </a:defRPr>
            </a:lvl2pPr>
            <a:lvl3pPr indent="0" lvl="2" marL="0" marR="0" rtl="0" algn="r">
              <a:spcBef>
                <a:spcPts val="0"/>
              </a:spcBef>
              <a:buNone/>
              <a:defRPr b="0" i="0" sz="1200" u="none" cap="none" strike="noStrike">
                <a:solidFill>
                  <a:srgbClr val="757070"/>
                </a:solidFill>
                <a:latin typeface="Arial"/>
                <a:ea typeface="Arial"/>
                <a:cs typeface="Arial"/>
                <a:sym typeface="Arial"/>
              </a:defRPr>
            </a:lvl3pPr>
            <a:lvl4pPr indent="0" lvl="3" marL="0" marR="0" rtl="0" algn="r">
              <a:spcBef>
                <a:spcPts val="0"/>
              </a:spcBef>
              <a:buNone/>
              <a:defRPr b="0" i="0" sz="1200" u="none" cap="none" strike="noStrike">
                <a:solidFill>
                  <a:srgbClr val="757070"/>
                </a:solidFill>
                <a:latin typeface="Arial"/>
                <a:ea typeface="Arial"/>
                <a:cs typeface="Arial"/>
                <a:sym typeface="Arial"/>
              </a:defRPr>
            </a:lvl4pPr>
            <a:lvl5pPr indent="0" lvl="4" marL="0" marR="0" rtl="0" algn="r">
              <a:spcBef>
                <a:spcPts val="0"/>
              </a:spcBef>
              <a:buNone/>
              <a:defRPr b="0" i="0" sz="1200" u="none" cap="none" strike="noStrike">
                <a:solidFill>
                  <a:srgbClr val="757070"/>
                </a:solidFill>
                <a:latin typeface="Arial"/>
                <a:ea typeface="Arial"/>
                <a:cs typeface="Arial"/>
                <a:sym typeface="Arial"/>
              </a:defRPr>
            </a:lvl5pPr>
            <a:lvl6pPr indent="0" lvl="5" marL="0" marR="0" rtl="0" algn="r">
              <a:spcBef>
                <a:spcPts val="0"/>
              </a:spcBef>
              <a:buNone/>
              <a:defRPr b="0" i="0" sz="1200" u="none" cap="none" strike="noStrike">
                <a:solidFill>
                  <a:srgbClr val="757070"/>
                </a:solidFill>
                <a:latin typeface="Arial"/>
                <a:ea typeface="Arial"/>
                <a:cs typeface="Arial"/>
                <a:sym typeface="Arial"/>
              </a:defRPr>
            </a:lvl6pPr>
            <a:lvl7pPr indent="0" lvl="6" marL="0" marR="0" rtl="0" algn="r">
              <a:spcBef>
                <a:spcPts val="0"/>
              </a:spcBef>
              <a:buNone/>
              <a:defRPr b="0" i="0" sz="1200" u="none" cap="none" strike="noStrike">
                <a:solidFill>
                  <a:srgbClr val="757070"/>
                </a:solidFill>
                <a:latin typeface="Arial"/>
                <a:ea typeface="Arial"/>
                <a:cs typeface="Arial"/>
                <a:sym typeface="Arial"/>
              </a:defRPr>
            </a:lvl7pPr>
            <a:lvl8pPr indent="0" lvl="7" marL="0" marR="0" rtl="0" algn="r">
              <a:spcBef>
                <a:spcPts val="0"/>
              </a:spcBef>
              <a:buNone/>
              <a:defRPr b="0" i="0" sz="1200" u="none" cap="none" strike="noStrike">
                <a:solidFill>
                  <a:srgbClr val="757070"/>
                </a:solidFill>
                <a:latin typeface="Arial"/>
                <a:ea typeface="Arial"/>
                <a:cs typeface="Arial"/>
                <a:sym typeface="Arial"/>
              </a:defRPr>
            </a:lvl8pPr>
            <a:lvl9pPr indent="0" lvl="8" marL="0" marR="0" rtl="0" algn="r">
              <a:spcBef>
                <a:spcPts val="0"/>
              </a:spcBef>
              <a:buNone/>
              <a:defRPr b="0" i="0" sz="1200" u="none" cap="none" strike="noStrike">
                <a:solidFill>
                  <a:srgbClr val="75707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hyperlink" Target="https://www.bizlibrary.com/soft-skills-assessm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hyperlink" Target="https://www.thebluediamondgallery.com/wooden-tile/p/planning.html" TargetMode="External"/><Relationship Id="rId5"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https://login.altrusa.org/altrusa-compass/altrusa-compass-volume-7-issue-4/" TargetMode="External"/><Relationship Id="rId4" Type="http://schemas.openxmlformats.org/officeDocument/2006/relationships/hyperlink" Target="https://login.altrusa.org/altrusa-compass/altrusa-compass-volume-7-issue-6/" TargetMode="External"/><Relationship Id="rId5" Type="http://schemas.openxmlformats.org/officeDocument/2006/relationships/hyperlink" Target="https://login.altrusa.org/files/2019/02/District-Position-Descriptions" TargetMode="External"/><Relationship Id="rId6" Type="http://schemas.openxmlformats.org/officeDocument/2006/relationships/hyperlink" Target="https://login.altrusa.org/files/2019/02/Club-Officer-position-descriptions-01-2019.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Close-up of a green field" id="102" name="Google Shape;102;p1"/>
          <p:cNvPicPr preferRelativeResize="0"/>
          <p:nvPr>
            <p:ph idx="2" type="pic"/>
          </p:nvPr>
        </p:nvPicPr>
        <p:blipFill rotWithShape="1">
          <a:blip r:embed="rId3">
            <a:alphaModFix amt="50000"/>
          </a:blip>
          <a:srcRect b="0" l="0" r="0" t="0"/>
          <a:stretch/>
        </p:blipFill>
        <p:spPr>
          <a:xfrm>
            <a:off x="0" y="-2"/>
            <a:ext cx="12192000" cy="6858000"/>
          </a:xfrm>
          <a:prstGeom prst="rect">
            <a:avLst/>
          </a:prstGeom>
          <a:noFill/>
          <a:ln>
            <a:noFill/>
          </a:ln>
        </p:spPr>
      </p:pic>
      <p:sp>
        <p:nvSpPr>
          <p:cNvPr id="103" name="Google Shape;103;p1"/>
          <p:cNvSpPr txBox="1"/>
          <p:nvPr>
            <p:ph type="title"/>
          </p:nvPr>
        </p:nvSpPr>
        <p:spPr>
          <a:xfrm>
            <a:off x="1199909" y="2335192"/>
            <a:ext cx="9792182" cy="2187616"/>
          </a:xfrm>
          <a:prstGeom prst="rect">
            <a:avLst/>
          </a:prstGeom>
          <a:noFill/>
          <a:ln cap="flat" cmpd="sng" w="38100">
            <a:solidFill>
              <a:schemeClr val="accent1"/>
            </a:solidFill>
            <a:prstDash val="solid"/>
            <a:round/>
            <a:headEnd len="sm" w="sm" type="none"/>
            <a:tailEnd len="sm" w="sm" type="none"/>
          </a:ln>
        </p:spPr>
        <p:txBody>
          <a:bodyPr anchorCtr="0" anchor="ctr" bIns="45700" lIns="914400" spcFirstLastPara="1" rIns="914400" wrap="square" tIns="91425">
            <a:noAutofit/>
          </a:bodyPr>
          <a:lstStyle/>
          <a:p>
            <a:pPr indent="0" lvl="0" marL="0" rtl="0" algn="ctr">
              <a:lnSpc>
                <a:spcPct val="90000"/>
              </a:lnSpc>
              <a:spcBef>
                <a:spcPts val="0"/>
              </a:spcBef>
              <a:spcAft>
                <a:spcPts val="0"/>
              </a:spcAft>
              <a:buClr>
                <a:schemeClr val="accent1"/>
              </a:buClr>
              <a:buSzPts val="5400"/>
              <a:buFont typeface="Arial"/>
              <a:buNone/>
            </a:pPr>
            <a:r>
              <a:rPr lang="en-US"/>
              <a:t>FALL WORKSHOP 2025</a:t>
            </a:r>
            <a:br>
              <a:rPr lang="en-US"/>
            </a:br>
            <a:r>
              <a:rPr lang="en-US"/>
              <a:t>DISTRICT ELEVEN</a:t>
            </a:r>
            <a:br>
              <a:rPr lang="en-US"/>
            </a:br>
            <a:r>
              <a:rPr lang="en-US" sz="1600"/>
              <a:t>CHANDLER, AZ</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txBox="1"/>
          <p:nvPr>
            <p:ph type="title"/>
          </p:nvPr>
        </p:nvSpPr>
        <p:spPr>
          <a:xfrm>
            <a:off x="838200" y="226143"/>
            <a:ext cx="10515600" cy="122903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323F4F"/>
              </a:buClr>
              <a:buSzPts val="2400"/>
              <a:buFont typeface="Arial"/>
              <a:buNone/>
            </a:pPr>
            <a:r>
              <a:rPr lang="en-US"/>
              <a:t>LEADERSHIP</a:t>
            </a:r>
            <a:endParaRPr/>
          </a:p>
        </p:txBody>
      </p:sp>
      <p:sp>
        <p:nvSpPr>
          <p:cNvPr id="172" name="Google Shape;172;p10"/>
          <p:cNvSpPr txBox="1"/>
          <p:nvPr>
            <p:ph idx="1" type="body"/>
          </p:nvPr>
        </p:nvSpPr>
        <p:spPr>
          <a:xfrm>
            <a:off x="849775" y="2858625"/>
            <a:ext cx="3941763" cy="3338513"/>
          </a:xfrm>
          <a:prstGeom prst="rect">
            <a:avLst/>
          </a:prstGeom>
          <a:noFill/>
          <a:ln>
            <a:noFill/>
          </a:ln>
        </p:spPr>
        <p:txBody>
          <a:bodyPr anchorCtr="0" anchor="t" bIns="45700" lIns="91425" spcFirstLastPara="1" rIns="91425" wrap="square" tIns="45700">
            <a:noAutofit/>
          </a:bodyPr>
          <a:lstStyle/>
          <a:p>
            <a:pPr indent="0" lvl="0" marL="0" rtl="0" algn="ctr">
              <a:lnSpc>
                <a:spcPct val="125000"/>
              </a:lnSpc>
              <a:spcBef>
                <a:spcPts val="0"/>
              </a:spcBef>
              <a:spcAft>
                <a:spcPts val="0"/>
              </a:spcAft>
              <a:buClr>
                <a:schemeClr val="dk1"/>
              </a:buClr>
              <a:buSzPts val="1800"/>
              <a:buNone/>
            </a:pPr>
            <a:r>
              <a:rPr lang="en-US"/>
              <a:t>Inspiring and Fostering Positive Environment.</a:t>
            </a:r>
            <a:endParaRPr/>
          </a:p>
          <a:p>
            <a:pPr indent="0" lvl="0" marL="0" rtl="0" algn="ctr">
              <a:lnSpc>
                <a:spcPct val="125000"/>
              </a:lnSpc>
              <a:spcBef>
                <a:spcPts val="600"/>
              </a:spcBef>
              <a:spcAft>
                <a:spcPts val="0"/>
              </a:spcAft>
              <a:buClr>
                <a:schemeClr val="dk1"/>
              </a:buClr>
              <a:buSzPts val="1800"/>
              <a:buNone/>
            </a:pPr>
            <a:r>
              <a:t/>
            </a:r>
            <a:endParaRPr/>
          </a:p>
          <a:p>
            <a:pPr indent="0" lvl="0" marL="0" rtl="0" algn="ctr">
              <a:lnSpc>
                <a:spcPct val="125000"/>
              </a:lnSpc>
              <a:spcBef>
                <a:spcPts val="600"/>
              </a:spcBef>
              <a:spcAft>
                <a:spcPts val="0"/>
              </a:spcAft>
              <a:buClr>
                <a:schemeClr val="dk1"/>
              </a:buClr>
              <a:buSzPts val="1800"/>
              <a:buNone/>
            </a:pPr>
            <a:r>
              <a:rPr lang="en-US"/>
              <a:t>What does leadership teach you?</a:t>
            </a:r>
            <a:endParaRPr/>
          </a:p>
          <a:p>
            <a:pPr indent="0" lvl="0" marL="0" rtl="0" algn="ctr">
              <a:lnSpc>
                <a:spcPct val="125000"/>
              </a:lnSpc>
              <a:spcBef>
                <a:spcPts val="600"/>
              </a:spcBef>
              <a:spcAft>
                <a:spcPts val="0"/>
              </a:spcAft>
              <a:buClr>
                <a:schemeClr val="dk1"/>
              </a:buClr>
              <a:buSzPts val="1800"/>
              <a:buNone/>
            </a:pPr>
            <a:r>
              <a:t/>
            </a:r>
            <a:endParaRPr/>
          </a:p>
          <a:p>
            <a:pPr indent="0" lvl="0" marL="0" rtl="0" algn="ctr">
              <a:lnSpc>
                <a:spcPct val="125000"/>
              </a:lnSpc>
              <a:spcBef>
                <a:spcPts val="600"/>
              </a:spcBef>
              <a:spcAft>
                <a:spcPts val="0"/>
              </a:spcAft>
              <a:buClr>
                <a:schemeClr val="dk1"/>
              </a:buClr>
              <a:buSzPts val="1800"/>
              <a:buNone/>
            </a:pPr>
            <a:r>
              <a:rPr lang="en-US"/>
              <a:t>Inclusive Cultures of Belonging </a:t>
            </a:r>
            <a:endParaRPr/>
          </a:p>
          <a:p>
            <a:pPr indent="0" lvl="0" marL="0" rtl="0" algn="ctr">
              <a:lnSpc>
                <a:spcPct val="125000"/>
              </a:lnSpc>
              <a:spcBef>
                <a:spcPts val="600"/>
              </a:spcBef>
              <a:spcAft>
                <a:spcPts val="0"/>
              </a:spcAft>
              <a:buClr>
                <a:schemeClr val="dk1"/>
              </a:buClr>
              <a:buSzPts val="1800"/>
              <a:buNone/>
            </a:pPr>
            <a:r>
              <a:t/>
            </a:r>
            <a:endParaRPr/>
          </a:p>
        </p:txBody>
      </p:sp>
      <p:sp>
        <p:nvSpPr>
          <p:cNvPr id="173" name="Google Shape;173;p10"/>
          <p:cNvSpPr txBox="1"/>
          <p:nvPr>
            <p:ph idx="2" type="body"/>
          </p:nvPr>
        </p:nvSpPr>
        <p:spPr>
          <a:xfrm>
            <a:off x="5342681" y="2858625"/>
            <a:ext cx="6011119" cy="3338513"/>
          </a:xfrm>
          <a:prstGeom prst="rect">
            <a:avLst/>
          </a:prstGeom>
          <a:noFill/>
          <a:ln>
            <a:noFill/>
          </a:ln>
        </p:spPr>
        <p:txBody>
          <a:bodyPr anchorCtr="0" anchor="t" bIns="45700" lIns="91425" spcFirstLastPara="1" rIns="91425" wrap="square" tIns="45700">
            <a:noAutofit/>
          </a:bodyPr>
          <a:lstStyle/>
          <a:p>
            <a:pPr indent="0" lvl="0" marL="0" rtl="0" algn="ctr">
              <a:lnSpc>
                <a:spcPct val="125000"/>
              </a:lnSpc>
              <a:spcBef>
                <a:spcPts val="0"/>
              </a:spcBef>
              <a:spcAft>
                <a:spcPts val="0"/>
              </a:spcAft>
              <a:buClr>
                <a:schemeClr val="dk1"/>
              </a:buClr>
              <a:buSzPts val="4000"/>
              <a:buNone/>
            </a:pPr>
            <a:r>
              <a:rPr lang="en-US" sz="4000"/>
              <a:t>The three R’s</a:t>
            </a:r>
            <a:endParaRPr/>
          </a:p>
          <a:p>
            <a:pPr indent="0" lvl="0" marL="0" rtl="0" algn="l">
              <a:lnSpc>
                <a:spcPct val="125000"/>
              </a:lnSpc>
              <a:spcBef>
                <a:spcPts val="600"/>
              </a:spcBef>
              <a:spcAft>
                <a:spcPts val="0"/>
              </a:spcAft>
              <a:buClr>
                <a:schemeClr val="dk1"/>
              </a:buClr>
              <a:buSzPts val="2800"/>
              <a:buFont typeface="Arial"/>
              <a:buNone/>
            </a:pPr>
            <a:r>
              <a:t/>
            </a:r>
            <a:endParaRPr sz="2800"/>
          </a:p>
          <a:p>
            <a:pPr indent="0" lvl="0" marL="0" rtl="0" algn="ctr">
              <a:lnSpc>
                <a:spcPct val="125000"/>
              </a:lnSpc>
              <a:spcBef>
                <a:spcPts val="600"/>
              </a:spcBef>
              <a:spcAft>
                <a:spcPts val="0"/>
              </a:spcAft>
              <a:buClr>
                <a:schemeClr val="dk1"/>
              </a:buClr>
              <a:buSzPts val="2400"/>
              <a:buNone/>
            </a:pPr>
            <a:r>
              <a:rPr lang="en-US" sz="2400"/>
              <a:t>Recruit</a:t>
            </a:r>
            <a:endParaRPr/>
          </a:p>
          <a:p>
            <a:pPr indent="0" lvl="0" marL="0" rtl="0" algn="ctr">
              <a:lnSpc>
                <a:spcPct val="125000"/>
              </a:lnSpc>
              <a:spcBef>
                <a:spcPts val="600"/>
              </a:spcBef>
              <a:spcAft>
                <a:spcPts val="0"/>
              </a:spcAft>
              <a:buClr>
                <a:schemeClr val="dk1"/>
              </a:buClr>
              <a:buSzPts val="2400"/>
              <a:buNone/>
            </a:pPr>
            <a:r>
              <a:rPr lang="en-US" sz="2400"/>
              <a:t>Retain</a:t>
            </a:r>
            <a:endParaRPr/>
          </a:p>
          <a:p>
            <a:pPr indent="0" lvl="0" marL="0" rtl="0" algn="ctr">
              <a:lnSpc>
                <a:spcPct val="125000"/>
              </a:lnSpc>
              <a:spcBef>
                <a:spcPts val="600"/>
              </a:spcBef>
              <a:spcAft>
                <a:spcPts val="0"/>
              </a:spcAft>
              <a:buClr>
                <a:schemeClr val="dk1"/>
              </a:buClr>
              <a:buSzPts val="2400"/>
              <a:buNone/>
            </a:pPr>
            <a:r>
              <a:rPr lang="en-US" sz="2400"/>
              <a:t>Reward</a:t>
            </a:r>
            <a:endParaRPr/>
          </a:p>
        </p:txBody>
      </p:sp>
      <p:sp>
        <p:nvSpPr>
          <p:cNvPr id="174" name="Google Shape;17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ph type="title"/>
          </p:nvPr>
        </p:nvSpPr>
        <p:spPr>
          <a:xfrm>
            <a:off x="5134980" y="706056"/>
            <a:ext cx="6323957" cy="1088020"/>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2400"/>
              <a:buFont typeface="Arial"/>
              <a:buNone/>
            </a:pPr>
            <a:r>
              <a:rPr lang="en-US"/>
              <a:t>SIMPLIFY LEADERSHIP</a:t>
            </a:r>
            <a:endParaRPr/>
          </a:p>
        </p:txBody>
      </p:sp>
      <p:pic>
        <p:nvPicPr>
          <p:cNvPr descr="Arial view of an avenue of tree and pastures on either side" id="181" name="Google Shape;181;p11"/>
          <p:cNvPicPr preferRelativeResize="0"/>
          <p:nvPr>
            <p:ph idx="2" type="pic"/>
          </p:nvPr>
        </p:nvPicPr>
        <p:blipFill rotWithShape="1">
          <a:blip r:embed="rId3">
            <a:alphaModFix/>
          </a:blip>
          <a:srcRect b="0" l="0" r="0" t="0"/>
          <a:stretch/>
        </p:blipFill>
        <p:spPr>
          <a:xfrm>
            <a:off x="-1" y="0"/>
            <a:ext cx="4495801" cy="6858000"/>
          </a:xfrm>
          <a:prstGeom prst="rect">
            <a:avLst/>
          </a:prstGeom>
          <a:noFill/>
          <a:ln>
            <a:noFill/>
          </a:ln>
        </p:spPr>
      </p:pic>
      <p:sp>
        <p:nvSpPr>
          <p:cNvPr id="182" name="Google Shape;182;p11"/>
          <p:cNvSpPr txBox="1"/>
          <p:nvPr>
            <p:ph idx="1" type="body"/>
          </p:nvPr>
        </p:nvSpPr>
        <p:spPr>
          <a:xfrm>
            <a:off x="5135563" y="2291786"/>
            <a:ext cx="3017837" cy="3967224"/>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Clr>
                <a:schemeClr val="dk1"/>
              </a:buClr>
              <a:buSzPts val="1800"/>
              <a:buNone/>
            </a:pPr>
            <a:r>
              <a:rPr lang="en-US"/>
              <a:t>There is no one size fits all!</a:t>
            </a:r>
            <a:endParaRPr/>
          </a:p>
          <a:p>
            <a:pPr indent="0" lvl="0" marL="0" rtl="0" algn="l">
              <a:lnSpc>
                <a:spcPct val="125000"/>
              </a:lnSpc>
              <a:spcBef>
                <a:spcPts val="600"/>
              </a:spcBef>
              <a:spcAft>
                <a:spcPts val="0"/>
              </a:spcAft>
              <a:buClr>
                <a:schemeClr val="dk1"/>
              </a:buClr>
              <a:buSzPts val="1800"/>
              <a:buNone/>
            </a:pPr>
            <a:r>
              <a:rPr lang="en-US"/>
              <a:t>Do you have to fill all the roles?</a:t>
            </a:r>
            <a:endParaRPr/>
          </a:p>
          <a:p>
            <a:pPr indent="0" lvl="0" marL="0" rtl="0" algn="l">
              <a:lnSpc>
                <a:spcPct val="125000"/>
              </a:lnSpc>
              <a:spcBef>
                <a:spcPts val="600"/>
              </a:spcBef>
              <a:spcAft>
                <a:spcPts val="0"/>
              </a:spcAft>
              <a:buClr>
                <a:schemeClr val="dk1"/>
              </a:buClr>
              <a:buSzPts val="1800"/>
              <a:buNone/>
            </a:pPr>
            <a:r>
              <a:rPr lang="en-US"/>
              <a:t>Don’t try to please all!</a:t>
            </a:r>
            <a:endParaRPr/>
          </a:p>
          <a:p>
            <a:pPr indent="0" lvl="0" marL="0" rtl="0" algn="l">
              <a:lnSpc>
                <a:spcPct val="125000"/>
              </a:lnSpc>
              <a:spcBef>
                <a:spcPts val="600"/>
              </a:spcBef>
              <a:spcAft>
                <a:spcPts val="0"/>
              </a:spcAft>
              <a:buClr>
                <a:schemeClr val="dk1"/>
              </a:buClr>
              <a:buSzPts val="1800"/>
              <a:buNone/>
            </a:pPr>
            <a:r>
              <a:rPr lang="en-US"/>
              <a:t>Keep your word.</a:t>
            </a:r>
            <a:endParaRPr/>
          </a:p>
          <a:p>
            <a:pPr indent="0" lvl="0" marL="0" rtl="0" algn="l">
              <a:lnSpc>
                <a:spcPct val="125000"/>
              </a:lnSpc>
              <a:spcBef>
                <a:spcPts val="600"/>
              </a:spcBef>
              <a:spcAft>
                <a:spcPts val="0"/>
              </a:spcAft>
              <a:buClr>
                <a:schemeClr val="dk1"/>
              </a:buClr>
              <a:buSzPts val="1800"/>
              <a:buNone/>
            </a:pPr>
            <a:r>
              <a:rPr lang="en-US"/>
              <a:t>Make time for what is important.</a:t>
            </a:r>
            <a:endParaRPr/>
          </a:p>
          <a:p>
            <a:pPr indent="0" lvl="0" marL="0" rtl="0" algn="l">
              <a:lnSpc>
                <a:spcPct val="125000"/>
              </a:lnSpc>
              <a:spcBef>
                <a:spcPts val="600"/>
              </a:spcBef>
              <a:spcAft>
                <a:spcPts val="0"/>
              </a:spcAft>
              <a:buClr>
                <a:schemeClr val="dk1"/>
              </a:buClr>
              <a:buSzPts val="1800"/>
              <a:buNone/>
            </a:pPr>
            <a:r>
              <a:rPr lang="en-US"/>
              <a:t>Don’t burn out your leadership!</a:t>
            </a:r>
            <a:endParaRPr/>
          </a:p>
          <a:p>
            <a:pPr indent="0" lvl="0" marL="0" rtl="0" algn="l">
              <a:lnSpc>
                <a:spcPct val="125000"/>
              </a:lnSpc>
              <a:spcBef>
                <a:spcPts val="600"/>
              </a:spcBef>
              <a:spcAft>
                <a:spcPts val="0"/>
              </a:spcAft>
              <a:buClr>
                <a:schemeClr val="dk1"/>
              </a:buClr>
              <a:buSzPts val="1800"/>
              <a:buNone/>
            </a:pPr>
            <a:r>
              <a:t/>
            </a:r>
            <a:endParaRPr/>
          </a:p>
          <a:p>
            <a:pPr indent="0" lvl="0" marL="0" rtl="0" algn="l">
              <a:lnSpc>
                <a:spcPct val="125000"/>
              </a:lnSpc>
              <a:spcBef>
                <a:spcPts val="600"/>
              </a:spcBef>
              <a:spcAft>
                <a:spcPts val="0"/>
              </a:spcAft>
              <a:buClr>
                <a:schemeClr val="dk1"/>
              </a:buClr>
              <a:buSzPts val="1800"/>
              <a:buNone/>
            </a:pPr>
            <a:r>
              <a:t/>
            </a:r>
            <a:endParaRPr/>
          </a:p>
          <a:p>
            <a:pPr indent="0" lvl="0" marL="0" rtl="0" algn="l">
              <a:lnSpc>
                <a:spcPct val="125000"/>
              </a:lnSpc>
              <a:spcBef>
                <a:spcPts val="600"/>
              </a:spcBef>
              <a:spcAft>
                <a:spcPts val="0"/>
              </a:spcAft>
              <a:buClr>
                <a:schemeClr val="dk1"/>
              </a:buClr>
              <a:buSzPts val="1800"/>
              <a:buNone/>
            </a:pPr>
            <a:r>
              <a:t/>
            </a:r>
            <a:endParaRPr/>
          </a:p>
        </p:txBody>
      </p:sp>
      <p:sp>
        <p:nvSpPr>
          <p:cNvPr id="183" name="Google Shape;183;p11"/>
          <p:cNvSpPr txBox="1"/>
          <p:nvPr>
            <p:ph idx="3" type="body"/>
          </p:nvPr>
        </p:nvSpPr>
        <p:spPr>
          <a:xfrm>
            <a:off x="8473281" y="2294680"/>
            <a:ext cx="3136127" cy="3967224"/>
          </a:xfrm>
          <a:prstGeom prst="rect">
            <a:avLst/>
          </a:prstGeom>
          <a:noFill/>
          <a:ln>
            <a:noFill/>
          </a:ln>
        </p:spPr>
        <p:txBody>
          <a:bodyPr anchorCtr="0" anchor="t" bIns="45700" lIns="91425" spcFirstLastPara="1" rIns="91425" wrap="square" tIns="45700">
            <a:noAutofit/>
          </a:bodyPr>
          <a:lstStyle/>
          <a:p>
            <a:pPr indent="0" lvl="0" marL="0" rtl="0" algn="ctr">
              <a:lnSpc>
                <a:spcPct val="125000"/>
              </a:lnSpc>
              <a:spcBef>
                <a:spcPts val="0"/>
              </a:spcBef>
              <a:spcAft>
                <a:spcPts val="0"/>
              </a:spcAft>
              <a:buClr>
                <a:schemeClr val="dk1"/>
              </a:buClr>
              <a:buSzPts val="1800"/>
              <a:buNone/>
            </a:pPr>
            <a:r>
              <a:rPr lang="en-US"/>
              <a:t>Find out what skills  membership have.</a:t>
            </a:r>
            <a:endParaRPr/>
          </a:p>
          <a:p>
            <a:pPr indent="0" lvl="0" marL="0" rtl="0" algn="ctr">
              <a:lnSpc>
                <a:spcPct val="125000"/>
              </a:lnSpc>
              <a:spcBef>
                <a:spcPts val="600"/>
              </a:spcBef>
              <a:spcAft>
                <a:spcPts val="0"/>
              </a:spcAft>
              <a:buClr>
                <a:schemeClr val="dk1"/>
              </a:buClr>
              <a:buSzPts val="1800"/>
              <a:buNone/>
            </a:pPr>
            <a:r>
              <a:t/>
            </a:r>
            <a:endParaRPr/>
          </a:p>
          <a:p>
            <a:pPr indent="0" lvl="0" marL="0" rtl="0" algn="ctr">
              <a:lnSpc>
                <a:spcPct val="125000"/>
              </a:lnSpc>
              <a:spcBef>
                <a:spcPts val="600"/>
              </a:spcBef>
              <a:spcAft>
                <a:spcPts val="0"/>
              </a:spcAft>
              <a:buClr>
                <a:schemeClr val="dk1"/>
              </a:buClr>
              <a:buSzPts val="1800"/>
              <a:buNone/>
            </a:pPr>
            <a:r>
              <a:rPr lang="en-US"/>
              <a:t>Skills Test</a:t>
            </a:r>
            <a:endParaRPr/>
          </a:p>
          <a:p>
            <a:pPr indent="0" lvl="0" marL="0" rtl="0" algn="ctr">
              <a:lnSpc>
                <a:spcPct val="125000"/>
              </a:lnSpc>
              <a:spcBef>
                <a:spcPts val="600"/>
              </a:spcBef>
              <a:spcAft>
                <a:spcPts val="0"/>
              </a:spcAft>
              <a:buClr>
                <a:schemeClr val="dk1"/>
              </a:buClr>
              <a:buSzPts val="1800"/>
              <a:buNone/>
            </a:pPr>
            <a:r>
              <a:rPr lang="en-US" u="sng">
                <a:solidFill>
                  <a:schemeClr val="hlink"/>
                </a:solidFill>
                <a:hlinkClick r:id="rId4"/>
              </a:rPr>
              <a:t>https://www.bizlibrary.com/soft-skills-assessment/</a:t>
            </a:r>
            <a:r>
              <a:rPr lang="en-US"/>
              <a:t>. </a:t>
            </a:r>
            <a:endParaRPr/>
          </a:p>
          <a:p>
            <a:pPr indent="0" lvl="0" marL="0" rtl="0" algn="ctr">
              <a:lnSpc>
                <a:spcPct val="125000"/>
              </a:lnSpc>
              <a:spcBef>
                <a:spcPts val="600"/>
              </a:spcBef>
              <a:spcAft>
                <a:spcPts val="0"/>
              </a:spcAft>
              <a:buClr>
                <a:schemeClr val="dk1"/>
              </a:buClr>
              <a:buSzPts val="1800"/>
              <a:buNone/>
            </a:pPr>
            <a:r>
              <a:rPr b="1" lang="en-US"/>
              <a:t>Soft Skills Assessment</a:t>
            </a:r>
            <a:endParaRPr/>
          </a:p>
          <a:p>
            <a:pPr indent="0" lvl="0" marL="0" rtl="0" algn="ctr">
              <a:lnSpc>
                <a:spcPct val="125000"/>
              </a:lnSpc>
              <a:spcBef>
                <a:spcPts val="600"/>
              </a:spcBef>
              <a:spcAft>
                <a:spcPts val="0"/>
              </a:spcAft>
              <a:buClr>
                <a:schemeClr val="dk1"/>
              </a:buClr>
              <a:buSzPts val="1800"/>
              <a:buNone/>
            </a:pPr>
            <a:r>
              <a:t/>
            </a:r>
            <a:endParaRPr/>
          </a:p>
          <a:p>
            <a:pPr indent="0" lvl="0" marL="0" rtl="0" algn="l">
              <a:lnSpc>
                <a:spcPct val="125000"/>
              </a:lnSpc>
              <a:spcBef>
                <a:spcPts val="600"/>
              </a:spcBef>
              <a:spcAft>
                <a:spcPts val="0"/>
              </a:spcAft>
              <a:buClr>
                <a:schemeClr val="dk1"/>
              </a:buClr>
              <a:buSzPts val="1800"/>
              <a:buNone/>
            </a:pPr>
            <a:r>
              <a:t/>
            </a:r>
            <a:endParaRPr/>
          </a:p>
          <a:p>
            <a:pPr indent="0" lvl="0" marL="0" rtl="0" algn="l">
              <a:lnSpc>
                <a:spcPct val="125000"/>
              </a:lnSpc>
              <a:spcBef>
                <a:spcPts val="600"/>
              </a:spcBef>
              <a:spcAft>
                <a:spcPts val="0"/>
              </a:spcAft>
              <a:buClr>
                <a:schemeClr val="dk1"/>
              </a:buClr>
              <a:buSzPts val="1800"/>
              <a:buNone/>
            </a:pPr>
            <a:r>
              <a:t/>
            </a:r>
            <a:endParaRPr/>
          </a:p>
        </p:txBody>
      </p:sp>
      <p:sp>
        <p:nvSpPr>
          <p:cNvPr id="184" name="Google Shape;18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0B9DE"/>
            </a:gs>
            <a:gs pos="23000">
              <a:srgbClr val="90B9DE"/>
            </a:gs>
            <a:gs pos="69000">
              <a:srgbClr val="649DD1"/>
            </a:gs>
            <a:gs pos="97000">
              <a:srgbClr val="5493CC"/>
            </a:gs>
            <a:gs pos="100000">
              <a:srgbClr val="5493CC"/>
            </a:gs>
          </a:gsLst>
          <a:path path="circle">
            <a:fillToRect b="50%" l="50%" r="50%" t="50%"/>
          </a:path>
          <a:tileRect/>
        </a:gradFill>
      </p:bgPr>
    </p:bg>
    <p:spTree>
      <p:nvGrpSpPr>
        <p:cNvPr id="188" name="Shape 188"/>
        <p:cNvGrpSpPr/>
        <p:nvPr/>
      </p:nvGrpSpPr>
      <p:grpSpPr>
        <a:xfrm>
          <a:off x="0" y="0"/>
          <a:ext cx="0" cy="0"/>
          <a:chOff x="0" y="0"/>
          <a:chExt cx="0" cy="0"/>
        </a:xfrm>
      </p:grpSpPr>
      <p:sp>
        <p:nvSpPr>
          <p:cNvPr id="189" name="Google Shape;189;p12"/>
          <p:cNvSpPr txBox="1"/>
          <p:nvPr>
            <p:ph type="title"/>
          </p:nvPr>
        </p:nvSpPr>
        <p:spPr>
          <a:xfrm>
            <a:off x="1199909" y="2335192"/>
            <a:ext cx="9792182" cy="2187616"/>
          </a:xfrm>
          <a:prstGeom prst="rect">
            <a:avLst/>
          </a:prstGeom>
          <a:noFill/>
          <a:ln cap="flat" cmpd="sng" w="57150">
            <a:solidFill>
              <a:schemeClr val="dk2"/>
            </a:solidFill>
            <a:prstDash val="solid"/>
            <a:round/>
            <a:headEnd len="sm" w="sm" type="none"/>
            <a:tailEnd len="sm" w="sm" type="none"/>
          </a:ln>
        </p:spPr>
        <p:txBody>
          <a:bodyPr anchorCtr="0" anchor="ctr" bIns="45700" lIns="914400" spcFirstLastPara="1" rIns="914400" wrap="square" tIns="182875">
            <a:noAutofit/>
          </a:bodyPr>
          <a:lstStyle/>
          <a:p>
            <a:pPr indent="0" lvl="0" marL="0" rtl="0" algn="ctr">
              <a:lnSpc>
                <a:spcPct val="90000"/>
              </a:lnSpc>
              <a:spcBef>
                <a:spcPts val="0"/>
              </a:spcBef>
              <a:spcAft>
                <a:spcPts val="0"/>
              </a:spcAft>
              <a:buClr>
                <a:schemeClr val="dk2"/>
              </a:buClr>
              <a:buSzPts val="7500"/>
              <a:buFont typeface="Arial"/>
              <a:buNone/>
            </a:pPr>
            <a:r>
              <a:rPr lang="en-US" sz="7500">
                <a:solidFill>
                  <a:schemeClr val="dk2"/>
                </a:solidFill>
              </a:rPr>
              <a:t>ONBOARDING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3"/>
          <p:cNvSpPr txBox="1"/>
          <p:nvPr>
            <p:ph type="title"/>
          </p:nvPr>
        </p:nvSpPr>
        <p:spPr>
          <a:xfrm>
            <a:off x="914400" y="766915"/>
            <a:ext cx="2782529" cy="2163098"/>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2800"/>
              <a:buFont typeface="Arial"/>
              <a:buNone/>
            </a:pPr>
            <a:r>
              <a:rPr lang="en-US" sz="2800"/>
              <a:t>ONBOARDING</a:t>
            </a:r>
            <a:r>
              <a:rPr lang="en-US"/>
              <a:t> </a:t>
            </a:r>
            <a:endParaRPr/>
          </a:p>
        </p:txBody>
      </p:sp>
      <p:sp>
        <p:nvSpPr>
          <p:cNvPr id="195" name="Google Shape;195;p13"/>
          <p:cNvSpPr txBox="1"/>
          <p:nvPr>
            <p:ph idx="1" type="body"/>
          </p:nvPr>
        </p:nvSpPr>
        <p:spPr>
          <a:xfrm>
            <a:off x="4864796" y="960385"/>
            <a:ext cx="6341212" cy="1969628"/>
          </a:xfrm>
          <a:prstGeom prst="rect">
            <a:avLst/>
          </a:prstGeom>
          <a:noFill/>
          <a:ln>
            <a:noFill/>
          </a:ln>
        </p:spPr>
        <p:txBody>
          <a:bodyPr anchorCtr="0" anchor="ctr" bIns="45700" lIns="91425" spcFirstLastPara="1" rIns="91425" wrap="square" tIns="45700">
            <a:noAutofit/>
          </a:bodyPr>
          <a:lstStyle/>
          <a:p>
            <a:pPr indent="0" lvl="0" marL="0" rtl="0" algn="ctr">
              <a:lnSpc>
                <a:spcPct val="125000"/>
              </a:lnSpc>
              <a:spcBef>
                <a:spcPts val="0"/>
              </a:spcBef>
              <a:spcAft>
                <a:spcPts val="0"/>
              </a:spcAft>
              <a:buClr>
                <a:schemeClr val="dk1"/>
              </a:buClr>
              <a:buSzPts val="4800"/>
              <a:buNone/>
            </a:pPr>
            <a:r>
              <a:rPr b="1" lang="en-US" sz="4800"/>
              <a:t>All aboard!</a:t>
            </a:r>
            <a:endParaRPr/>
          </a:p>
          <a:p>
            <a:pPr indent="0" lvl="0" marL="0" rtl="0" algn="ctr">
              <a:lnSpc>
                <a:spcPct val="125000"/>
              </a:lnSpc>
              <a:spcBef>
                <a:spcPts val="600"/>
              </a:spcBef>
              <a:spcAft>
                <a:spcPts val="0"/>
              </a:spcAft>
              <a:buClr>
                <a:schemeClr val="dk1"/>
              </a:buClr>
              <a:buSzPts val="2000"/>
              <a:buNone/>
            </a:pPr>
            <a:r>
              <a:rPr lang="en-US" sz="2000"/>
              <a:t>Altrusa no longer just orientates new members</a:t>
            </a:r>
            <a:br>
              <a:rPr lang="en-US" sz="2000"/>
            </a:br>
            <a:r>
              <a:rPr lang="en-US" sz="2000"/>
              <a:t>we onboard new members…</a:t>
            </a:r>
            <a:endParaRPr/>
          </a:p>
        </p:txBody>
      </p:sp>
      <p:sp>
        <p:nvSpPr>
          <p:cNvPr id="196" name="Google Shape;19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and and five stars" id="197" name="Google Shape;197;p13"/>
          <p:cNvPicPr preferRelativeResize="0"/>
          <p:nvPr>
            <p:ph idx="2" type="pic"/>
          </p:nvPr>
        </p:nvPicPr>
        <p:blipFill rotWithShape="1">
          <a:blip r:embed="rId3">
            <a:alphaModFix/>
          </a:blip>
          <a:srcRect b="27427" l="0" r="0" t="33916"/>
          <a:stretch/>
        </p:blipFill>
        <p:spPr>
          <a:xfrm>
            <a:off x="0" y="3716594"/>
            <a:ext cx="12192000" cy="31414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4"/>
          <p:cNvSpPr txBox="1"/>
          <p:nvPr>
            <p:ph type="title"/>
          </p:nvPr>
        </p:nvSpPr>
        <p:spPr>
          <a:xfrm>
            <a:off x="-10559" y="1"/>
            <a:ext cx="4952999" cy="2182482"/>
          </a:xfrm>
          <a:prstGeom prst="rect">
            <a:avLst/>
          </a:prstGeom>
          <a:solidFill>
            <a:schemeClr val="accent2">
              <a:alpha val="91764"/>
            </a:schemeClr>
          </a:solidFill>
          <a:ln>
            <a:noFill/>
          </a:ln>
        </p:spPr>
        <p:txBody>
          <a:bodyPr anchorCtr="0" anchor="ctr" bIns="45700" lIns="731500" spcFirstLastPara="1" rIns="731500" wrap="square" tIns="45700">
            <a:noAutofit/>
          </a:bodyPr>
          <a:lstStyle/>
          <a:p>
            <a:pPr indent="0" lvl="0" marL="0" rtl="0" algn="ctr">
              <a:lnSpc>
                <a:spcPct val="90000"/>
              </a:lnSpc>
              <a:spcBef>
                <a:spcPts val="0"/>
              </a:spcBef>
              <a:spcAft>
                <a:spcPts val="0"/>
              </a:spcAft>
              <a:buClr>
                <a:schemeClr val="lt1"/>
              </a:buClr>
              <a:buSzPts val="2800"/>
              <a:buFont typeface="Arial"/>
              <a:buNone/>
            </a:pPr>
            <a:r>
              <a:rPr lang="en-US" sz="2800"/>
              <a:t>RETAINING NEW MEMBERS THROUGH MENTORSHIP &amp; LEADERSHIP</a:t>
            </a:r>
            <a:br>
              <a:rPr lang="en-US"/>
            </a:br>
            <a:br>
              <a:rPr lang="en-US" sz="1200"/>
            </a:br>
            <a:r>
              <a:rPr lang="en-US" sz="1000"/>
              <a:t>-MELINDA AGUIRRE CONVENTION 2025</a:t>
            </a:r>
            <a:endParaRPr/>
          </a:p>
        </p:txBody>
      </p:sp>
      <p:sp>
        <p:nvSpPr>
          <p:cNvPr id="204" name="Google Shape;204;p14"/>
          <p:cNvSpPr txBox="1"/>
          <p:nvPr>
            <p:ph idx="1" type="body"/>
          </p:nvPr>
        </p:nvSpPr>
        <p:spPr>
          <a:xfrm>
            <a:off x="819728" y="2924355"/>
            <a:ext cx="3769525" cy="3300645"/>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1"/>
              </a:buClr>
              <a:buSzPts val="2000"/>
              <a:buNone/>
            </a:pPr>
            <a:r>
              <a:rPr b="1" lang="en-US" sz="2000"/>
              <a:t>Beyond Orientation</a:t>
            </a:r>
            <a:endParaRPr/>
          </a:p>
          <a:p>
            <a:pPr indent="-285750" lvl="0" marL="285750" rtl="0" algn="l">
              <a:lnSpc>
                <a:spcPct val="200000"/>
              </a:lnSpc>
              <a:spcBef>
                <a:spcPts val="600"/>
              </a:spcBef>
              <a:spcAft>
                <a:spcPts val="0"/>
              </a:spcAft>
              <a:buClr>
                <a:schemeClr val="dk1"/>
              </a:buClr>
              <a:buSzPts val="1800"/>
              <a:buFont typeface="Noto Sans Symbols"/>
              <a:buChar char="❖"/>
            </a:pPr>
            <a:r>
              <a:rPr lang="en-US"/>
              <a:t>Integration</a:t>
            </a:r>
            <a:endParaRPr/>
          </a:p>
          <a:p>
            <a:pPr indent="-285750" lvl="0" marL="285750" rtl="0" algn="l">
              <a:lnSpc>
                <a:spcPct val="200000"/>
              </a:lnSpc>
              <a:spcBef>
                <a:spcPts val="600"/>
              </a:spcBef>
              <a:spcAft>
                <a:spcPts val="0"/>
              </a:spcAft>
              <a:buClr>
                <a:schemeClr val="dk1"/>
              </a:buClr>
              <a:buSzPts val="1800"/>
              <a:buFont typeface="Noto Sans Symbols"/>
              <a:buChar char="❖"/>
            </a:pPr>
            <a:r>
              <a:rPr lang="en-US"/>
              <a:t>Alignment</a:t>
            </a:r>
            <a:endParaRPr/>
          </a:p>
          <a:p>
            <a:pPr indent="-285750" lvl="0" marL="285750" rtl="0" algn="l">
              <a:lnSpc>
                <a:spcPct val="200000"/>
              </a:lnSpc>
              <a:spcBef>
                <a:spcPts val="600"/>
              </a:spcBef>
              <a:spcAft>
                <a:spcPts val="0"/>
              </a:spcAft>
              <a:buClr>
                <a:schemeClr val="dk1"/>
              </a:buClr>
              <a:buSzPts val="1800"/>
              <a:buFont typeface="Noto Sans Symbols"/>
              <a:buChar char="❖"/>
            </a:pPr>
            <a:r>
              <a:rPr lang="en-US"/>
              <a:t>Belonging</a:t>
            </a:r>
            <a:endParaRPr/>
          </a:p>
        </p:txBody>
      </p:sp>
      <p:sp>
        <p:nvSpPr>
          <p:cNvPr id="205" name="Google Shape;205;p14"/>
          <p:cNvSpPr txBox="1"/>
          <p:nvPr>
            <p:ph idx="3" type="body"/>
          </p:nvPr>
        </p:nvSpPr>
        <p:spPr>
          <a:xfrm>
            <a:off x="4933262" y="2932801"/>
            <a:ext cx="6411912" cy="3300851"/>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1"/>
              </a:buClr>
              <a:buSzPts val="2000"/>
              <a:buNone/>
            </a:pPr>
            <a:r>
              <a:rPr b="1" lang="en-US" sz="2000"/>
              <a:t>This leads to...</a:t>
            </a:r>
            <a:endParaRPr/>
          </a:p>
          <a:p>
            <a:pPr indent="-283464" lvl="0" marL="283464" rtl="0" algn="l">
              <a:lnSpc>
                <a:spcPct val="200000"/>
              </a:lnSpc>
              <a:spcBef>
                <a:spcPts val="0"/>
              </a:spcBef>
              <a:spcAft>
                <a:spcPts val="0"/>
              </a:spcAft>
              <a:buClr>
                <a:schemeClr val="dk1"/>
              </a:buClr>
              <a:buSzPts val="1800"/>
              <a:buChar char="•"/>
            </a:pPr>
            <a:r>
              <a:rPr lang="en-US"/>
              <a:t>Involvement &amp; engagement</a:t>
            </a:r>
            <a:endParaRPr/>
          </a:p>
          <a:p>
            <a:pPr indent="-283464" lvl="0" marL="283464" rtl="0" algn="l">
              <a:lnSpc>
                <a:spcPct val="200000"/>
              </a:lnSpc>
              <a:spcBef>
                <a:spcPts val="0"/>
              </a:spcBef>
              <a:spcAft>
                <a:spcPts val="0"/>
              </a:spcAft>
              <a:buClr>
                <a:schemeClr val="dk1"/>
              </a:buClr>
              <a:buSzPts val="1800"/>
              <a:buChar char="•"/>
            </a:pPr>
            <a:r>
              <a:rPr lang="en-US"/>
              <a:t>Relationships &amp; trust</a:t>
            </a:r>
            <a:endParaRPr/>
          </a:p>
          <a:p>
            <a:pPr indent="-283464" lvl="0" marL="283464" rtl="0" algn="l">
              <a:lnSpc>
                <a:spcPct val="200000"/>
              </a:lnSpc>
              <a:spcBef>
                <a:spcPts val="0"/>
              </a:spcBef>
              <a:spcAft>
                <a:spcPts val="0"/>
              </a:spcAft>
              <a:buClr>
                <a:schemeClr val="dk1"/>
              </a:buClr>
              <a:buSzPts val="1800"/>
              <a:buChar char="•"/>
            </a:pPr>
            <a:r>
              <a:rPr lang="en-US"/>
              <a:t>Contribution </a:t>
            </a:r>
            <a:endParaRPr/>
          </a:p>
          <a:p>
            <a:pPr indent="-283464" lvl="0" marL="283464" rtl="0" algn="l">
              <a:lnSpc>
                <a:spcPct val="200000"/>
              </a:lnSpc>
              <a:spcBef>
                <a:spcPts val="0"/>
              </a:spcBef>
              <a:spcAft>
                <a:spcPts val="0"/>
              </a:spcAft>
              <a:buClr>
                <a:schemeClr val="dk1"/>
              </a:buClr>
              <a:buSzPts val="1800"/>
              <a:buChar char="•"/>
            </a:pPr>
            <a:r>
              <a:rPr lang="en-US"/>
              <a:t>Future leaders</a:t>
            </a:r>
            <a:endParaRPr/>
          </a:p>
        </p:txBody>
      </p:sp>
      <p:sp>
        <p:nvSpPr>
          <p:cNvPr id="206" name="Google Shape;20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Person in boat" id="207" name="Google Shape;207;p14"/>
          <p:cNvPicPr preferRelativeResize="0"/>
          <p:nvPr>
            <p:ph idx="2" type="pic"/>
          </p:nvPr>
        </p:nvPicPr>
        <p:blipFill rotWithShape="1">
          <a:blip r:embed="rId3">
            <a:alphaModFix/>
          </a:blip>
          <a:srcRect b="29924" l="0" r="0" t="29923"/>
          <a:stretch/>
        </p:blipFill>
        <p:spPr>
          <a:xfrm>
            <a:off x="4942932" y="0"/>
            <a:ext cx="7249067" cy="21824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0B9DE"/>
            </a:gs>
            <a:gs pos="23000">
              <a:srgbClr val="90B9DE"/>
            </a:gs>
            <a:gs pos="69000">
              <a:srgbClr val="649DD1"/>
            </a:gs>
            <a:gs pos="97000">
              <a:srgbClr val="5493CC"/>
            </a:gs>
            <a:gs pos="100000">
              <a:srgbClr val="5493CC"/>
            </a:gs>
          </a:gsLst>
          <a:path path="circle">
            <a:fillToRect b="50%" l="50%" r="50%" t="50%"/>
          </a:path>
          <a:tileRect/>
        </a:gradFill>
      </p:bgPr>
    </p:bg>
    <p:spTree>
      <p:nvGrpSpPr>
        <p:cNvPr id="211" name="Shape 211"/>
        <p:cNvGrpSpPr/>
        <p:nvPr/>
      </p:nvGrpSpPr>
      <p:grpSpPr>
        <a:xfrm>
          <a:off x="0" y="0"/>
          <a:ext cx="0" cy="0"/>
          <a:chOff x="0" y="0"/>
          <a:chExt cx="0" cy="0"/>
        </a:xfrm>
      </p:grpSpPr>
      <p:sp>
        <p:nvSpPr>
          <p:cNvPr id="212" name="Google Shape;212;p15"/>
          <p:cNvSpPr txBox="1"/>
          <p:nvPr>
            <p:ph type="title"/>
          </p:nvPr>
        </p:nvSpPr>
        <p:spPr>
          <a:xfrm>
            <a:off x="1199909" y="2335192"/>
            <a:ext cx="9792182" cy="2187616"/>
          </a:xfrm>
          <a:prstGeom prst="rect">
            <a:avLst/>
          </a:prstGeom>
          <a:noFill/>
          <a:ln cap="flat" cmpd="sng" w="57150">
            <a:solidFill>
              <a:schemeClr val="dk2"/>
            </a:solidFill>
            <a:prstDash val="solid"/>
            <a:round/>
            <a:headEnd len="sm" w="sm" type="none"/>
            <a:tailEnd len="sm" w="sm" type="none"/>
          </a:ln>
        </p:spPr>
        <p:txBody>
          <a:bodyPr anchorCtr="0" anchor="ctr" bIns="45700" lIns="914400" spcFirstLastPara="1" rIns="914400" wrap="square" tIns="182875">
            <a:noAutofit/>
          </a:bodyPr>
          <a:lstStyle/>
          <a:p>
            <a:pPr indent="0" lvl="0" marL="0" rtl="0" algn="ctr">
              <a:lnSpc>
                <a:spcPct val="90000"/>
              </a:lnSpc>
              <a:spcBef>
                <a:spcPts val="0"/>
              </a:spcBef>
              <a:spcAft>
                <a:spcPts val="0"/>
              </a:spcAft>
              <a:buClr>
                <a:schemeClr val="dk2"/>
              </a:buClr>
              <a:buSzPts val="7500"/>
              <a:buFont typeface="Arial"/>
              <a:buNone/>
            </a:pPr>
            <a:r>
              <a:rPr lang="en-US" sz="7500">
                <a:solidFill>
                  <a:schemeClr val="dk2"/>
                </a:solidFill>
              </a:rPr>
              <a:t>BREAKOUT GROUPS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6"/>
          <p:cNvSpPr txBox="1"/>
          <p:nvPr>
            <p:ph type="title"/>
          </p:nvPr>
        </p:nvSpPr>
        <p:spPr>
          <a:xfrm>
            <a:off x="636608" y="804862"/>
            <a:ext cx="3401992" cy="51213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rial"/>
              <a:buNone/>
            </a:pPr>
            <a:r>
              <a:rPr lang="en-US" sz="4000"/>
              <a:t>WHAT ARE SOME WAYS YOUR CLUB CAN…</a:t>
            </a:r>
            <a:br>
              <a:rPr lang="en-US" sz="4000"/>
            </a:br>
            <a:br>
              <a:rPr lang="en-US" sz="4000"/>
            </a:br>
            <a:r>
              <a:rPr i="1" lang="en-US" sz="4000"/>
              <a:t>OR ALREADY DOES</a:t>
            </a:r>
            <a:endParaRPr sz="4000"/>
          </a:p>
        </p:txBody>
      </p:sp>
      <p:grpSp>
        <p:nvGrpSpPr>
          <p:cNvPr id="218" name="Google Shape;218;p16"/>
          <p:cNvGrpSpPr/>
          <p:nvPr/>
        </p:nvGrpSpPr>
        <p:grpSpPr>
          <a:xfrm>
            <a:off x="5580063" y="828720"/>
            <a:ext cx="5716587" cy="5200559"/>
            <a:chOff x="0" y="23857"/>
            <a:chExt cx="5716587" cy="5200559"/>
          </a:xfrm>
        </p:grpSpPr>
        <p:sp>
          <p:nvSpPr>
            <p:cNvPr id="219" name="Google Shape;219;p16"/>
            <p:cNvSpPr/>
            <p:nvPr/>
          </p:nvSpPr>
          <p:spPr>
            <a:xfrm>
              <a:off x="0" y="23857"/>
              <a:ext cx="5716587" cy="1233179"/>
            </a:xfrm>
            <a:prstGeom prst="roundRect">
              <a:avLst>
                <a:gd fmla="val 16667" name="adj"/>
              </a:avLst>
            </a:prstGeom>
            <a:gradFill>
              <a:gsLst>
                <a:gs pos="0">
                  <a:srgbClr val="607A86"/>
                </a:gs>
                <a:gs pos="50000">
                  <a:srgbClr val="446A79"/>
                </a:gs>
                <a:gs pos="100000">
                  <a:srgbClr val="3A5C6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txBox="1"/>
            <p:nvPr/>
          </p:nvSpPr>
          <p:spPr>
            <a:xfrm>
              <a:off x="60199" y="84056"/>
              <a:ext cx="5596189" cy="1112781"/>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rPr b="1" i="0" lang="en-US" sz="3100" u="none" cap="none" strike="noStrike">
                  <a:solidFill>
                    <a:schemeClr val="lt1"/>
                  </a:solidFill>
                  <a:latin typeface="Arial"/>
                  <a:ea typeface="Arial"/>
                  <a:cs typeface="Arial"/>
                  <a:sym typeface="Arial"/>
                </a:rPr>
                <a:t>Tables 1 &amp; 5</a:t>
              </a:r>
              <a:br>
                <a:rPr b="0" i="0" lang="en-US" sz="3100" u="none" cap="none" strike="noStrike">
                  <a:solidFill>
                    <a:schemeClr val="lt1"/>
                  </a:solidFill>
                  <a:latin typeface="Arial"/>
                  <a:ea typeface="Arial"/>
                  <a:cs typeface="Arial"/>
                  <a:sym typeface="Arial"/>
                </a:rPr>
              </a:br>
              <a:r>
                <a:rPr b="0" i="0" lang="en-US" sz="3100" u="none" cap="none" strike="noStrike">
                  <a:solidFill>
                    <a:schemeClr val="lt1"/>
                  </a:solidFill>
                  <a:latin typeface="Arial"/>
                  <a:ea typeface="Arial"/>
                  <a:cs typeface="Arial"/>
                  <a:sym typeface="Arial"/>
                </a:rPr>
                <a:t>Get new members involved</a:t>
              </a:r>
              <a:endParaRPr/>
            </a:p>
          </p:txBody>
        </p:sp>
        <p:sp>
          <p:nvSpPr>
            <p:cNvPr id="221" name="Google Shape;221;p16"/>
            <p:cNvSpPr/>
            <p:nvPr/>
          </p:nvSpPr>
          <p:spPr>
            <a:xfrm>
              <a:off x="0" y="1346317"/>
              <a:ext cx="5716587" cy="1233179"/>
            </a:xfrm>
            <a:prstGeom prst="roundRect">
              <a:avLst>
                <a:gd fmla="val 16667" name="adj"/>
              </a:avLst>
            </a:prstGeom>
            <a:gradFill>
              <a:gsLst>
                <a:gs pos="0">
                  <a:srgbClr val="6095B5"/>
                </a:gs>
                <a:gs pos="50000">
                  <a:srgbClr val="4389AF"/>
                </a:gs>
                <a:gs pos="100000">
                  <a:srgbClr val="367B9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6"/>
            <p:cNvSpPr txBox="1"/>
            <p:nvPr/>
          </p:nvSpPr>
          <p:spPr>
            <a:xfrm>
              <a:off x="60199" y="1406516"/>
              <a:ext cx="5596189" cy="1112781"/>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rPr b="1" i="0" lang="en-US" sz="3100" u="none" cap="none" strike="noStrike">
                  <a:solidFill>
                    <a:schemeClr val="lt1"/>
                  </a:solidFill>
                  <a:latin typeface="Arial"/>
                  <a:ea typeface="Arial"/>
                  <a:cs typeface="Arial"/>
                  <a:sym typeface="Arial"/>
                </a:rPr>
                <a:t>Table 2:</a:t>
              </a:r>
              <a:r>
                <a:rPr b="0" i="0" lang="en-US" sz="3100" u="none" cap="none" strike="noStrike">
                  <a:solidFill>
                    <a:schemeClr val="lt1"/>
                  </a:solidFill>
                  <a:latin typeface="Arial"/>
                  <a:ea typeface="Arial"/>
                  <a:cs typeface="Arial"/>
                  <a:sym typeface="Arial"/>
                </a:rPr>
                <a:t>  Help new members align with our mission &amp; vision</a:t>
              </a:r>
              <a:endParaRPr/>
            </a:p>
          </p:txBody>
        </p:sp>
        <p:sp>
          <p:nvSpPr>
            <p:cNvPr id="223" name="Google Shape;223;p16"/>
            <p:cNvSpPr/>
            <p:nvPr/>
          </p:nvSpPr>
          <p:spPr>
            <a:xfrm>
              <a:off x="0" y="2668777"/>
              <a:ext cx="5716587" cy="1233179"/>
            </a:xfrm>
            <a:prstGeom prst="roundRect">
              <a:avLst>
                <a:gd fmla="val 16667" name="adj"/>
              </a:avLst>
            </a:prstGeom>
            <a:gradFill>
              <a:gsLst>
                <a:gs pos="0">
                  <a:srgbClr val="6EADD6"/>
                </a:gs>
                <a:gs pos="50000">
                  <a:srgbClr val="53A5D6"/>
                </a:gs>
                <a:gs pos="100000">
                  <a:srgbClr val="4193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txBox="1"/>
            <p:nvPr/>
          </p:nvSpPr>
          <p:spPr>
            <a:xfrm>
              <a:off x="60199" y="2728976"/>
              <a:ext cx="5596189" cy="1112781"/>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rPr b="1" i="0" lang="en-US" sz="3100" u="none" cap="none" strike="noStrike">
                  <a:solidFill>
                    <a:schemeClr val="lt1"/>
                  </a:solidFill>
                  <a:latin typeface="Arial"/>
                  <a:ea typeface="Arial"/>
                  <a:cs typeface="Arial"/>
                  <a:sym typeface="Arial"/>
                </a:rPr>
                <a:t>Table 3:</a:t>
              </a:r>
              <a:r>
                <a:rPr b="0" i="0" lang="en-US" sz="3100" u="none" cap="none" strike="noStrike">
                  <a:solidFill>
                    <a:schemeClr val="lt1"/>
                  </a:solidFill>
                  <a:latin typeface="Arial"/>
                  <a:ea typeface="Arial"/>
                  <a:cs typeface="Arial"/>
                  <a:sym typeface="Arial"/>
                </a:rPr>
                <a:t>  Make new members feel like they belong</a:t>
              </a:r>
              <a:endParaRPr/>
            </a:p>
          </p:txBody>
        </p:sp>
        <p:sp>
          <p:nvSpPr>
            <p:cNvPr id="225" name="Google Shape;225;p16"/>
            <p:cNvSpPr/>
            <p:nvPr/>
          </p:nvSpPr>
          <p:spPr>
            <a:xfrm>
              <a:off x="0" y="3991237"/>
              <a:ext cx="5716587" cy="1233179"/>
            </a:xfrm>
            <a:prstGeom prst="roundRect">
              <a:avLst>
                <a:gd fmla="val 16667" name="adj"/>
              </a:avLst>
            </a:prstGeom>
            <a:gradFill>
              <a:gsLst>
                <a:gs pos="0">
                  <a:srgbClr val="88C2EB"/>
                </a:gs>
                <a:gs pos="50000">
                  <a:srgbClr val="71BBED"/>
                </a:gs>
                <a:gs pos="100000">
                  <a:srgbClr val="5CA6D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txBox="1"/>
            <p:nvPr/>
          </p:nvSpPr>
          <p:spPr>
            <a:xfrm>
              <a:off x="60199" y="4051436"/>
              <a:ext cx="5596189" cy="1112781"/>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rPr b="1" i="0" lang="en-US" sz="3100" u="none" cap="none" strike="noStrike">
                  <a:solidFill>
                    <a:schemeClr val="lt1"/>
                  </a:solidFill>
                  <a:latin typeface="Arial"/>
                  <a:ea typeface="Arial"/>
                  <a:cs typeface="Arial"/>
                  <a:sym typeface="Arial"/>
                </a:rPr>
                <a:t>Table 4:</a:t>
              </a:r>
              <a:r>
                <a:rPr b="0" i="0" lang="en-US" sz="3100" u="none" cap="none" strike="noStrike">
                  <a:solidFill>
                    <a:schemeClr val="lt1"/>
                  </a:solidFill>
                  <a:latin typeface="Arial"/>
                  <a:ea typeface="Arial"/>
                  <a:cs typeface="Arial"/>
                  <a:sym typeface="Arial"/>
                </a:rPr>
                <a:t>  Develop new members’ leadership skills</a:t>
              </a:r>
              <a:endParaRPr/>
            </a:p>
          </p:txBody>
        </p:sp>
      </p:grpSp>
      <p:sp>
        <p:nvSpPr>
          <p:cNvPr id="227" name="Google Shape;22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0B9DE"/>
            </a:gs>
            <a:gs pos="23000">
              <a:srgbClr val="90B9DE"/>
            </a:gs>
            <a:gs pos="69000">
              <a:srgbClr val="649DD1"/>
            </a:gs>
            <a:gs pos="97000">
              <a:srgbClr val="5493CC"/>
            </a:gs>
            <a:gs pos="100000">
              <a:srgbClr val="5493CC"/>
            </a:gs>
          </a:gsLst>
          <a:path path="circle">
            <a:fillToRect b="50%" l="50%" r="50%" t="50%"/>
          </a:path>
          <a:tileRect/>
        </a:gradFill>
      </p:bgPr>
    </p:bg>
    <p:spTree>
      <p:nvGrpSpPr>
        <p:cNvPr id="231" name="Shape 231"/>
        <p:cNvGrpSpPr/>
        <p:nvPr/>
      </p:nvGrpSpPr>
      <p:grpSpPr>
        <a:xfrm>
          <a:off x="0" y="0"/>
          <a:ext cx="0" cy="0"/>
          <a:chOff x="0" y="0"/>
          <a:chExt cx="0" cy="0"/>
        </a:xfrm>
      </p:grpSpPr>
      <p:sp>
        <p:nvSpPr>
          <p:cNvPr id="232" name="Google Shape;232;p17"/>
          <p:cNvSpPr txBox="1"/>
          <p:nvPr>
            <p:ph type="title"/>
          </p:nvPr>
        </p:nvSpPr>
        <p:spPr>
          <a:xfrm>
            <a:off x="1199909" y="2335192"/>
            <a:ext cx="9792182" cy="2187616"/>
          </a:xfrm>
          <a:prstGeom prst="rect">
            <a:avLst/>
          </a:prstGeom>
          <a:noFill/>
          <a:ln cap="flat" cmpd="sng" w="57150">
            <a:solidFill>
              <a:schemeClr val="dk2"/>
            </a:solidFill>
            <a:prstDash val="solid"/>
            <a:round/>
            <a:headEnd len="sm" w="sm" type="none"/>
            <a:tailEnd len="sm" w="sm" type="none"/>
          </a:ln>
        </p:spPr>
        <p:txBody>
          <a:bodyPr anchorCtr="0" anchor="ctr" bIns="45700" lIns="914400" spcFirstLastPara="1" rIns="914400" wrap="square" tIns="182875">
            <a:noAutofit/>
          </a:bodyPr>
          <a:lstStyle/>
          <a:p>
            <a:pPr indent="0" lvl="0" marL="0" rtl="0" algn="ctr">
              <a:lnSpc>
                <a:spcPct val="90000"/>
              </a:lnSpc>
              <a:spcBef>
                <a:spcPts val="0"/>
              </a:spcBef>
              <a:spcAft>
                <a:spcPts val="0"/>
              </a:spcAft>
              <a:buClr>
                <a:schemeClr val="dk2"/>
              </a:buClr>
              <a:buSzPts val="7500"/>
              <a:buFont typeface="Arial"/>
              <a:buNone/>
            </a:pPr>
            <a:r>
              <a:rPr lang="en-US" sz="7500">
                <a:solidFill>
                  <a:schemeClr val="dk2"/>
                </a:solidFill>
              </a:rPr>
              <a:t>LUNCH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0B9DE"/>
            </a:gs>
            <a:gs pos="23000">
              <a:srgbClr val="90B9DE"/>
            </a:gs>
            <a:gs pos="69000">
              <a:srgbClr val="649DD1"/>
            </a:gs>
            <a:gs pos="97000">
              <a:srgbClr val="5493CC"/>
            </a:gs>
            <a:gs pos="100000">
              <a:srgbClr val="5493CC"/>
            </a:gs>
          </a:gsLst>
          <a:path path="circle">
            <a:fillToRect b="50%" l="50%" r="50%" t="50%"/>
          </a:path>
          <a:tileRect/>
        </a:gradFill>
      </p:bgPr>
    </p:bg>
    <p:spTree>
      <p:nvGrpSpPr>
        <p:cNvPr id="236" name="Shape 236"/>
        <p:cNvGrpSpPr/>
        <p:nvPr/>
      </p:nvGrpSpPr>
      <p:grpSpPr>
        <a:xfrm>
          <a:off x="0" y="0"/>
          <a:ext cx="0" cy="0"/>
          <a:chOff x="0" y="0"/>
          <a:chExt cx="0" cy="0"/>
        </a:xfrm>
      </p:grpSpPr>
      <p:sp>
        <p:nvSpPr>
          <p:cNvPr id="237" name="Google Shape;237;p18"/>
          <p:cNvSpPr txBox="1"/>
          <p:nvPr>
            <p:ph type="title"/>
          </p:nvPr>
        </p:nvSpPr>
        <p:spPr>
          <a:xfrm>
            <a:off x="1199909" y="2335192"/>
            <a:ext cx="9792182" cy="2187616"/>
          </a:xfrm>
          <a:prstGeom prst="rect">
            <a:avLst/>
          </a:prstGeom>
          <a:noFill/>
          <a:ln cap="flat" cmpd="sng" w="57150">
            <a:solidFill>
              <a:schemeClr val="dk2"/>
            </a:solidFill>
            <a:prstDash val="solid"/>
            <a:round/>
            <a:headEnd len="sm" w="sm" type="none"/>
            <a:tailEnd len="sm" w="sm" type="none"/>
          </a:ln>
        </p:spPr>
        <p:txBody>
          <a:bodyPr anchorCtr="0" anchor="ctr" bIns="45700" lIns="914400" spcFirstLastPara="1" rIns="914400" wrap="square" tIns="182875">
            <a:noAutofit/>
          </a:bodyPr>
          <a:lstStyle/>
          <a:p>
            <a:pPr indent="0" lvl="0" marL="0" rtl="0" algn="ctr">
              <a:lnSpc>
                <a:spcPct val="90000"/>
              </a:lnSpc>
              <a:spcBef>
                <a:spcPts val="0"/>
              </a:spcBef>
              <a:spcAft>
                <a:spcPts val="0"/>
              </a:spcAft>
              <a:buClr>
                <a:schemeClr val="dk2"/>
              </a:buClr>
              <a:buSzPts val="7500"/>
              <a:buFont typeface="Arial"/>
              <a:buNone/>
            </a:pPr>
            <a:r>
              <a:rPr lang="en-US" sz="7500">
                <a:solidFill>
                  <a:schemeClr val="dk2"/>
                </a:solidFill>
              </a:rPr>
              <a:t>MENTORSHIP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9"/>
          <p:cNvSpPr txBox="1"/>
          <p:nvPr>
            <p:ph type="title"/>
          </p:nvPr>
        </p:nvSpPr>
        <p:spPr>
          <a:xfrm>
            <a:off x="933791" y="787869"/>
            <a:ext cx="2743200" cy="2142144"/>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2800"/>
              <a:buFont typeface="Arial"/>
              <a:buNone/>
            </a:pPr>
            <a:r>
              <a:rPr lang="en-US" sz="2800"/>
              <a:t>POWER OF MENTORSHIP</a:t>
            </a:r>
            <a:endParaRPr/>
          </a:p>
        </p:txBody>
      </p:sp>
      <p:sp>
        <p:nvSpPr>
          <p:cNvPr id="244" name="Google Shape;244;p19"/>
          <p:cNvSpPr txBox="1"/>
          <p:nvPr>
            <p:ph idx="1" type="body"/>
          </p:nvPr>
        </p:nvSpPr>
        <p:spPr>
          <a:xfrm>
            <a:off x="933449" y="3429000"/>
            <a:ext cx="2920796" cy="292735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Clr>
                <a:schemeClr val="dk1"/>
              </a:buClr>
              <a:buSzPts val="1800"/>
              <a:buNone/>
            </a:pPr>
            <a:r>
              <a:rPr lang="en-US"/>
              <a:t>Mentorship is not about hierarchy-It’s about human connection. In nonprofits, mentorship is the quiet power that transforms participation into purpose and members into leaders.</a:t>
            </a:r>
            <a:endParaRPr/>
          </a:p>
        </p:txBody>
      </p:sp>
      <p:graphicFrame>
        <p:nvGraphicFramePr>
          <p:cNvPr id="245" name="Google Shape;245;p19"/>
          <p:cNvGraphicFramePr/>
          <p:nvPr/>
        </p:nvGraphicFramePr>
        <p:xfrm>
          <a:off x="5899356" y="865239"/>
          <a:ext cx="3000000" cy="3000000"/>
        </p:xfrm>
        <a:graphic>
          <a:graphicData uri="http://schemas.openxmlformats.org/drawingml/2006/table">
            <a:tbl>
              <a:tblPr bandRow="1" firstRow="1">
                <a:noFill/>
                <a:tableStyleId>{3A6056F0-5E7C-499F-AD51-6527759B0627}</a:tableStyleId>
              </a:tblPr>
              <a:tblGrid>
                <a:gridCol w="5220925"/>
              </a:tblGrid>
              <a:tr h="1242075">
                <a:tc>
                  <a:txBody>
                    <a:bodyPr/>
                    <a:lstStyle/>
                    <a:p>
                      <a:pPr indent="0" lvl="0" marL="0" marR="0" rtl="0" algn="ctr">
                        <a:spcBef>
                          <a:spcPts val="0"/>
                        </a:spcBef>
                        <a:spcAft>
                          <a:spcPts val="0"/>
                        </a:spcAft>
                        <a:buNone/>
                      </a:pPr>
                      <a:r>
                        <a:rPr b="1" lang="en-US" sz="4000" u="none" cap="none" strike="noStrike"/>
                        <a:t>WHY?</a:t>
                      </a:r>
                      <a:endParaRPr/>
                    </a:p>
                  </a:txBody>
                  <a:tcPr marT="45725" marB="45725" marR="91450" marL="91450" anchor="ctr"/>
                </a:tc>
              </a:tr>
              <a:tr h="1062250">
                <a:tc>
                  <a:txBody>
                    <a:bodyPr/>
                    <a:lstStyle/>
                    <a:p>
                      <a:pPr indent="0" lvl="0" marL="0" marR="0" rtl="0" algn="ctr">
                        <a:spcBef>
                          <a:spcPts val="0"/>
                        </a:spcBef>
                        <a:spcAft>
                          <a:spcPts val="0"/>
                        </a:spcAft>
                        <a:buNone/>
                      </a:pPr>
                      <a:r>
                        <a:rPr lang="en-US" sz="1800" u="none" cap="none" strike="noStrike"/>
                        <a:t>Reduces uncertainty &amp; Builds confidence </a:t>
                      </a:r>
                      <a:endParaRPr/>
                    </a:p>
                  </a:txBody>
                  <a:tcPr marT="45725" marB="45725" marR="91450" marL="91450" anchor="ctr"/>
                </a:tc>
              </a:tr>
              <a:tr h="1062250">
                <a:tc>
                  <a:txBody>
                    <a:bodyPr/>
                    <a:lstStyle/>
                    <a:p>
                      <a:pPr indent="0" lvl="0" marL="0" marR="0" rtl="0" algn="ctr">
                        <a:spcBef>
                          <a:spcPts val="0"/>
                        </a:spcBef>
                        <a:spcAft>
                          <a:spcPts val="0"/>
                        </a:spcAft>
                        <a:buNone/>
                      </a:pPr>
                      <a:r>
                        <a:rPr lang="en-US" sz="1800" u="none" cap="none" strike="noStrike"/>
                        <a:t>Fosters faster learning &amp; social integration</a:t>
                      </a:r>
                      <a:endParaRPr/>
                    </a:p>
                  </a:txBody>
                  <a:tcPr marT="45725" marB="45725" marR="91450" marL="91450" anchor="ctr"/>
                </a:tc>
              </a:tr>
              <a:tr h="1062250">
                <a:tc>
                  <a:txBody>
                    <a:bodyPr/>
                    <a:lstStyle/>
                    <a:p>
                      <a:pPr indent="0" lvl="0" marL="0" marR="0" rtl="0" algn="ctr">
                        <a:spcBef>
                          <a:spcPts val="0"/>
                        </a:spcBef>
                        <a:spcAft>
                          <a:spcPts val="0"/>
                        </a:spcAft>
                        <a:buNone/>
                      </a:pPr>
                      <a:r>
                        <a:rPr lang="en-US" sz="1800" u="none" cap="none" strike="noStrike"/>
                        <a:t>Increases long-term engagement &amp; retention</a:t>
                      </a:r>
                      <a:endParaRPr/>
                    </a:p>
                  </a:txBody>
                  <a:tcPr marT="45725" marB="45725" marR="91450" marL="91450" anchor="ctr"/>
                </a:tc>
              </a:tr>
              <a:tr h="1062250">
                <a:tc>
                  <a:txBody>
                    <a:bodyPr/>
                    <a:lstStyle/>
                    <a:p>
                      <a:pPr indent="0" lvl="0" marL="0" marR="0" rtl="0" algn="ctr">
                        <a:spcBef>
                          <a:spcPts val="0"/>
                        </a:spcBef>
                        <a:spcAft>
                          <a:spcPts val="0"/>
                        </a:spcAft>
                        <a:buNone/>
                      </a:pPr>
                      <a:r>
                        <a:rPr lang="en-US" sz="1800" u="none" cap="none" strike="noStrike"/>
                        <a:t>Engages seasoned members</a:t>
                      </a:r>
                      <a:endParaRPr/>
                    </a:p>
                  </a:txBody>
                  <a:tcPr marT="45725" marB="45725" marR="91450" marL="91450" anchor="ctr"/>
                </a:tc>
              </a:tr>
            </a:tbl>
          </a:graphicData>
        </a:graphic>
      </p:graphicFrame>
      <p:sp>
        <p:nvSpPr>
          <p:cNvPr id="246" name="Google Shape;24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A green rolling hills with a sunset" id="108" name="Google Shape;108;p2"/>
          <p:cNvPicPr preferRelativeResize="0"/>
          <p:nvPr>
            <p:ph idx="2" type="pic"/>
          </p:nvPr>
        </p:nvPicPr>
        <p:blipFill rotWithShape="1">
          <a:blip r:embed="rId3">
            <a:alphaModFix/>
          </a:blip>
          <a:srcRect b="0" l="0" r="0" t="0"/>
          <a:stretch/>
        </p:blipFill>
        <p:spPr>
          <a:xfrm>
            <a:off x="0" y="0"/>
            <a:ext cx="6772276" cy="6858000"/>
          </a:xfrm>
          <a:prstGeom prst="rect">
            <a:avLst/>
          </a:prstGeom>
          <a:solidFill>
            <a:srgbClr val="A9BD82"/>
          </a:solidFill>
          <a:ln>
            <a:noFill/>
          </a:ln>
        </p:spPr>
      </p:pic>
      <p:sp>
        <p:nvSpPr>
          <p:cNvPr id="109" name="Google Shape;109;p2"/>
          <p:cNvSpPr txBox="1"/>
          <p:nvPr>
            <p:ph type="title"/>
          </p:nvPr>
        </p:nvSpPr>
        <p:spPr>
          <a:xfrm>
            <a:off x="1224747" y="2365057"/>
            <a:ext cx="4377400" cy="2160644"/>
          </a:xfrm>
          <a:prstGeom prst="rect">
            <a:avLst/>
          </a:prstGeom>
          <a:gradFill>
            <a:gsLst>
              <a:gs pos="0">
                <a:srgbClr val="F9FBFD">
                  <a:alpha val="0"/>
                </a:srgbClr>
              </a:gs>
              <a:gs pos="50000">
                <a:srgbClr val="F9FBFD">
                  <a:alpha val="0"/>
                </a:srgbClr>
              </a:gs>
              <a:gs pos="100000">
                <a:srgbClr val="9ACF21">
                  <a:alpha val="9803"/>
                </a:srgbClr>
              </a:gs>
            </a:gsLst>
            <a:lin ang="0" scaled="0"/>
          </a:gra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Arial"/>
              <a:buNone/>
            </a:pPr>
            <a:r>
              <a:rPr lang="en-US"/>
              <a:t>AGENDA</a:t>
            </a:r>
            <a:endParaRPr/>
          </a:p>
        </p:txBody>
      </p:sp>
      <p:sp>
        <p:nvSpPr>
          <p:cNvPr id="110" name="Google Shape;110;p2"/>
          <p:cNvSpPr txBox="1"/>
          <p:nvPr>
            <p:ph idx="1" type="body"/>
          </p:nvPr>
        </p:nvSpPr>
        <p:spPr>
          <a:xfrm>
            <a:off x="3427896" y="0"/>
            <a:ext cx="3344379" cy="6858000"/>
          </a:xfrm>
          <a:prstGeom prst="rect">
            <a:avLst/>
          </a:prstGeom>
          <a:solidFill>
            <a:schemeClr val="accent5">
              <a:alpha val="9803"/>
            </a:schemeClr>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t/>
            </a:r>
            <a:endParaRPr/>
          </a:p>
        </p:txBody>
      </p:sp>
      <p:sp>
        <p:nvSpPr>
          <p:cNvPr id="111" name="Google Shape;111;p2"/>
          <p:cNvSpPr txBox="1"/>
          <p:nvPr>
            <p:ph idx="3" type="body"/>
          </p:nvPr>
        </p:nvSpPr>
        <p:spPr>
          <a:xfrm>
            <a:off x="7835900" y="2071688"/>
            <a:ext cx="3773488" cy="2732087"/>
          </a:xfrm>
          <a:prstGeom prst="rect">
            <a:avLst/>
          </a:prstGeom>
          <a:noFill/>
          <a:ln>
            <a:noFill/>
          </a:ln>
        </p:spPr>
        <p:txBody>
          <a:bodyPr anchorCtr="0" anchor="ctr" bIns="45700" lIns="91425" spcFirstLastPara="1" rIns="91425" wrap="square" tIns="45700">
            <a:noAutofit/>
          </a:bodyPr>
          <a:lstStyle/>
          <a:p>
            <a:pPr indent="0" lvl="0" marL="0" rtl="0" algn="ctr">
              <a:lnSpc>
                <a:spcPct val="125000"/>
              </a:lnSpc>
              <a:spcBef>
                <a:spcPts val="0"/>
              </a:spcBef>
              <a:spcAft>
                <a:spcPts val="0"/>
              </a:spcAft>
              <a:buClr>
                <a:schemeClr val="dk1"/>
              </a:buClr>
              <a:buSzPts val="3200"/>
              <a:buNone/>
            </a:pPr>
            <a:r>
              <a:rPr lang="en-US" sz="3200"/>
              <a:t>Leadership</a:t>
            </a:r>
            <a:endParaRPr/>
          </a:p>
          <a:p>
            <a:pPr indent="0" lvl="0" marL="0" rtl="0" algn="ctr">
              <a:lnSpc>
                <a:spcPct val="125000"/>
              </a:lnSpc>
              <a:spcBef>
                <a:spcPts val="600"/>
              </a:spcBef>
              <a:spcAft>
                <a:spcPts val="0"/>
              </a:spcAft>
              <a:buClr>
                <a:schemeClr val="dk1"/>
              </a:buClr>
              <a:buSzPts val="3200"/>
              <a:buNone/>
            </a:pPr>
            <a:r>
              <a:t/>
            </a:r>
            <a:endParaRPr sz="3200"/>
          </a:p>
          <a:p>
            <a:pPr indent="0" lvl="0" marL="0" rtl="0" algn="ctr">
              <a:lnSpc>
                <a:spcPct val="125000"/>
              </a:lnSpc>
              <a:spcBef>
                <a:spcPts val="600"/>
              </a:spcBef>
              <a:spcAft>
                <a:spcPts val="0"/>
              </a:spcAft>
              <a:buClr>
                <a:schemeClr val="dk1"/>
              </a:buClr>
              <a:buSzPts val="3200"/>
              <a:buNone/>
            </a:pPr>
            <a:r>
              <a:rPr lang="en-US" sz="3200"/>
              <a:t>Onboarding</a:t>
            </a:r>
            <a:endParaRPr/>
          </a:p>
          <a:p>
            <a:pPr indent="0" lvl="0" marL="0" rtl="0" algn="ctr">
              <a:lnSpc>
                <a:spcPct val="125000"/>
              </a:lnSpc>
              <a:spcBef>
                <a:spcPts val="600"/>
              </a:spcBef>
              <a:spcAft>
                <a:spcPts val="0"/>
              </a:spcAft>
              <a:buClr>
                <a:schemeClr val="dk1"/>
              </a:buClr>
              <a:buSzPts val="3200"/>
              <a:buNone/>
            </a:pPr>
            <a:r>
              <a:t/>
            </a:r>
            <a:endParaRPr sz="3200"/>
          </a:p>
          <a:p>
            <a:pPr indent="0" lvl="0" marL="0" rtl="0" algn="ctr">
              <a:lnSpc>
                <a:spcPct val="125000"/>
              </a:lnSpc>
              <a:spcBef>
                <a:spcPts val="600"/>
              </a:spcBef>
              <a:spcAft>
                <a:spcPts val="0"/>
              </a:spcAft>
              <a:buClr>
                <a:schemeClr val="dk1"/>
              </a:buClr>
              <a:buSzPts val="3200"/>
              <a:buNone/>
            </a:pPr>
            <a:r>
              <a:rPr lang="en-US" sz="3200"/>
              <a:t>Succession Planning</a:t>
            </a:r>
            <a:endParaRPr/>
          </a:p>
          <a:p>
            <a:pPr indent="0" lvl="0" marL="0" rtl="0" algn="l">
              <a:lnSpc>
                <a:spcPct val="125000"/>
              </a:lnSpc>
              <a:spcBef>
                <a:spcPts val="600"/>
              </a:spcBef>
              <a:spcAft>
                <a:spcPts val="0"/>
              </a:spcAft>
              <a:buClr>
                <a:schemeClr val="dk1"/>
              </a:buClr>
              <a:buSzPts val="1800"/>
              <a:buNone/>
            </a:pPr>
            <a:r>
              <a:t/>
            </a:r>
            <a:endParaRPr/>
          </a:p>
          <a:p>
            <a:pPr indent="0" lvl="0" marL="0" rtl="0" algn="l">
              <a:lnSpc>
                <a:spcPct val="125000"/>
              </a:lnSpc>
              <a:spcBef>
                <a:spcPts val="600"/>
              </a:spcBef>
              <a:spcAft>
                <a:spcPts val="0"/>
              </a:spcAft>
              <a:buClr>
                <a:schemeClr val="dk1"/>
              </a:buClr>
              <a:buSzPts val="1800"/>
              <a:buNone/>
            </a:pPr>
            <a:r>
              <a:t/>
            </a:r>
            <a:endParaRPr/>
          </a:p>
        </p:txBody>
      </p:sp>
      <p:sp>
        <p:nvSpPr>
          <p:cNvPr id="112" name="Google Shape;112;p2"/>
          <p:cNvSpPr txBox="1"/>
          <p:nvPr>
            <p:ph idx="12" type="sldNum"/>
          </p:nvPr>
        </p:nvSpPr>
        <p:spPr>
          <a:xfrm>
            <a:off x="9791700" y="6356350"/>
            <a:ext cx="1562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0"/>
          <p:cNvSpPr txBox="1"/>
          <p:nvPr>
            <p:ph type="title"/>
          </p:nvPr>
        </p:nvSpPr>
        <p:spPr>
          <a:xfrm>
            <a:off x="838200" y="241541"/>
            <a:ext cx="10515600" cy="121589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a:buNone/>
            </a:pPr>
            <a:r>
              <a:rPr lang="en-US" sz="4400"/>
              <a:t>LEAD THROUGH EXAMPLE &amp; INTENTION</a:t>
            </a:r>
            <a:endParaRPr/>
          </a:p>
        </p:txBody>
      </p:sp>
      <p:graphicFrame>
        <p:nvGraphicFramePr>
          <p:cNvPr id="253" name="Google Shape;253;p20"/>
          <p:cNvGraphicFramePr/>
          <p:nvPr/>
        </p:nvGraphicFramePr>
        <p:xfrm>
          <a:off x="858836" y="2674937"/>
          <a:ext cx="3000000" cy="3000000"/>
        </p:xfrm>
        <a:graphic>
          <a:graphicData uri="http://schemas.openxmlformats.org/drawingml/2006/table">
            <a:tbl>
              <a:tblPr bandRow="1" firstRow="1">
                <a:noFill/>
                <a:tableStyleId>{3A6056F0-5E7C-499F-AD51-6527759B0627}</a:tableStyleId>
              </a:tblPr>
              <a:tblGrid>
                <a:gridCol w="4875075"/>
                <a:gridCol w="4875075"/>
              </a:tblGrid>
              <a:tr h="861400">
                <a:tc>
                  <a:txBody>
                    <a:bodyPr/>
                    <a:lstStyle/>
                    <a:p>
                      <a:pPr indent="0" lvl="0" marL="0" marR="0" rtl="0" algn="ctr">
                        <a:spcBef>
                          <a:spcPts val="0"/>
                        </a:spcBef>
                        <a:spcAft>
                          <a:spcPts val="0"/>
                        </a:spcAft>
                        <a:buNone/>
                      </a:pPr>
                      <a:r>
                        <a:rPr lang="en-US" sz="1800" u="none" cap="none" strike="noStrike"/>
                        <a:t>Demonstrate High Standards</a:t>
                      </a:r>
                      <a:endParaRPr/>
                    </a:p>
                    <a:p>
                      <a:pPr indent="0" lvl="0" marL="0" marR="0" rtl="0" algn="ctr">
                        <a:spcBef>
                          <a:spcPts val="0"/>
                        </a:spcBef>
                        <a:spcAft>
                          <a:spcPts val="0"/>
                        </a:spcAft>
                        <a:buNone/>
                      </a:pPr>
                      <a:r>
                        <a:rPr lang="en-US" sz="1800" u="none" cap="none" strike="noStrike"/>
                        <a:t>Through Action</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Set the Tone for</a:t>
                      </a:r>
                      <a:endParaRPr/>
                    </a:p>
                    <a:p>
                      <a:pPr indent="0" lvl="0" marL="0" marR="0" rtl="0" algn="ctr">
                        <a:spcBef>
                          <a:spcPts val="0"/>
                        </a:spcBef>
                        <a:spcAft>
                          <a:spcPts val="0"/>
                        </a:spcAft>
                        <a:buNone/>
                      </a:pPr>
                      <a:r>
                        <a:rPr lang="en-US" sz="1800" u="none" cap="none" strike="noStrike"/>
                        <a:t>Professionalism &amp; Positivity </a:t>
                      </a:r>
                      <a:endParaRPr/>
                    </a:p>
                  </a:txBody>
                  <a:tcPr marT="45725" marB="45725" marR="91450" marL="91450" anchor="ctr"/>
                </a:tc>
              </a:tr>
              <a:tr h="861400">
                <a:tc>
                  <a:txBody>
                    <a:bodyPr/>
                    <a:lstStyle/>
                    <a:p>
                      <a:pPr indent="0" lvl="0" marL="0" marR="0" rtl="0" algn="ctr">
                        <a:spcBef>
                          <a:spcPts val="0"/>
                        </a:spcBef>
                        <a:spcAft>
                          <a:spcPts val="0"/>
                        </a:spcAft>
                        <a:buNone/>
                      </a:pPr>
                      <a:r>
                        <a:rPr lang="en-US" sz="1800" u="none" cap="none" strike="noStrike"/>
                        <a:t>Be consistent, prepared, &amp; reliable</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Be available &amp; approachable</a:t>
                      </a:r>
                      <a:endParaRPr/>
                    </a:p>
                  </a:txBody>
                  <a:tcPr marT="45725" marB="45725" marR="91450" marL="91450" anchor="ctr"/>
                </a:tc>
              </a:tr>
              <a:tr h="1069000">
                <a:tc>
                  <a:txBody>
                    <a:bodyPr/>
                    <a:lstStyle/>
                    <a:p>
                      <a:pPr indent="0" lvl="0" marL="0" marR="0" rtl="0" algn="ctr">
                        <a:spcBef>
                          <a:spcPts val="0"/>
                        </a:spcBef>
                        <a:spcAft>
                          <a:spcPts val="0"/>
                        </a:spcAft>
                        <a:buNone/>
                      </a:pPr>
                      <a:r>
                        <a:rPr lang="en-US" sz="1800" u="none" cap="none" strike="noStrike"/>
                        <a:t>Model communication,</a:t>
                      </a:r>
                      <a:br>
                        <a:rPr lang="en-US" sz="1800" u="none" cap="none" strike="noStrike"/>
                      </a:br>
                      <a:r>
                        <a:rPr lang="en-US" sz="1800" u="none" cap="none" strike="noStrike"/>
                        <a:t>collaboration, &amp; learning</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Consistency &amp; feedback</a:t>
                      </a:r>
                      <a:endParaRPr/>
                    </a:p>
                  </a:txBody>
                  <a:tcPr marT="45725" marB="45725" marR="91450" marL="91450" anchor="ctr"/>
                </a:tc>
              </a:tr>
            </a:tbl>
          </a:graphicData>
        </a:graphic>
      </p:graphicFrame>
      <p:sp>
        <p:nvSpPr>
          <p:cNvPr id="254" name="Google Shape;25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0B9DE"/>
            </a:gs>
            <a:gs pos="23000">
              <a:srgbClr val="90B9DE"/>
            </a:gs>
            <a:gs pos="69000">
              <a:srgbClr val="649DD1"/>
            </a:gs>
            <a:gs pos="97000">
              <a:srgbClr val="5493CC"/>
            </a:gs>
            <a:gs pos="100000">
              <a:srgbClr val="5493CC"/>
            </a:gs>
          </a:gsLst>
          <a:path path="circle">
            <a:fillToRect b="50%" l="50%" r="50%" t="50%"/>
          </a:path>
          <a:tileRect/>
        </a:gradFill>
      </p:bgPr>
    </p:bg>
    <p:spTree>
      <p:nvGrpSpPr>
        <p:cNvPr id="258" name="Shape 258"/>
        <p:cNvGrpSpPr/>
        <p:nvPr/>
      </p:nvGrpSpPr>
      <p:grpSpPr>
        <a:xfrm>
          <a:off x="0" y="0"/>
          <a:ext cx="0" cy="0"/>
          <a:chOff x="0" y="0"/>
          <a:chExt cx="0" cy="0"/>
        </a:xfrm>
      </p:grpSpPr>
      <p:sp>
        <p:nvSpPr>
          <p:cNvPr id="259" name="Google Shape;259;p21"/>
          <p:cNvSpPr txBox="1"/>
          <p:nvPr>
            <p:ph type="title"/>
          </p:nvPr>
        </p:nvSpPr>
        <p:spPr>
          <a:xfrm>
            <a:off x="1199909" y="2335192"/>
            <a:ext cx="9792182" cy="2187616"/>
          </a:xfrm>
          <a:prstGeom prst="rect">
            <a:avLst/>
          </a:prstGeom>
          <a:noFill/>
          <a:ln cap="flat" cmpd="sng" w="57150">
            <a:solidFill>
              <a:schemeClr val="dk2"/>
            </a:solidFill>
            <a:prstDash val="solid"/>
            <a:round/>
            <a:headEnd len="sm" w="sm" type="none"/>
            <a:tailEnd len="sm" w="sm" type="none"/>
          </a:ln>
        </p:spPr>
        <p:txBody>
          <a:bodyPr anchorCtr="0" anchor="ctr" bIns="45700" lIns="914400" spcFirstLastPara="1" rIns="914400" wrap="square" tIns="182875">
            <a:noAutofit/>
          </a:bodyPr>
          <a:lstStyle/>
          <a:p>
            <a:pPr indent="0" lvl="0" marL="0" rtl="0" algn="ctr">
              <a:lnSpc>
                <a:spcPct val="90000"/>
              </a:lnSpc>
              <a:spcBef>
                <a:spcPts val="0"/>
              </a:spcBef>
              <a:spcAft>
                <a:spcPts val="0"/>
              </a:spcAft>
              <a:buClr>
                <a:schemeClr val="dk2"/>
              </a:buClr>
              <a:buSzPts val="7500"/>
              <a:buFont typeface="Arial"/>
              <a:buNone/>
            </a:pPr>
            <a:r>
              <a:rPr lang="en-US" sz="7500">
                <a:solidFill>
                  <a:schemeClr val="dk2"/>
                </a:solidFill>
              </a:rPr>
              <a:t>SETTING INTENTIONS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2"/>
          <p:cNvSpPr txBox="1"/>
          <p:nvPr>
            <p:ph type="title"/>
          </p:nvPr>
        </p:nvSpPr>
        <p:spPr>
          <a:xfrm>
            <a:off x="-10559" y="1"/>
            <a:ext cx="4952999" cy="2182482"/>
          </a:xfrm>
          <a:prstGeom prst="rect">
            <a:avLst/>
          </a:prstGeom>
          <a:solidFill>
            <a:schemeClr val="accent2">
              <a:alpha val="91764"/>
            </a:schemeClr>
          </a:solidFill>
          <a:ln>
            <a:noFill/>
          </a:ln>
        </p:spPr>
        <p:txBody>
          <a:bodyPr anchorCtr="0" anchor="ctr" bIns="45700" lIns="731500" spcFirstLastPara="1" rIns="731500" wrap="square" tIns="45700">
            <a:noAutofit/>
          </a:bodyPr>
          <a:lstStyle/>
          <a:p>
            <a:pPr indent="0" lvl="0" marL="0" rtl="0" algn="ctr">
              <a:lnSpc>
                <a:spcPct val="90000"/>
              </a:lnSpc>
              <a:spcBef>
                <a:spcPts val="0"/>
              </a:spcBef>
              <a:spcAft>
                <a:spcPts val="0"/>
              </a:spcAft>
              <a:buClr>
                <a:schemeClr val="lt1"/>
              </a:buClr>
              <a:buSzPts val="3600"/>
              <a:buFont typeface="Arial"/>
              <a:buNone/>
            </a:pPr>
            <a:r>
              <a:rPr lang="en-US" sz="3600"/>
              <a:t>SUPPORT FROM DAY 1</a:t>
            </a:r>
            <a:endParaRPr/>
          </a:p>
        </p:txBody>
      </p:sp>
      <p:sp>
        <p:nvSpPr>
          <p:cNvPr id="266" name="Google Shape;266;p22"/>
          <p:cNvSpPr txBox="1"/>
          <p:nvPr>
            <p:ph idx="1" type="body"/>
          </p:nvPr>
        </p:nvSpPr>
        <p:spPr>
          <a:xfrm>
            <a:off x="604911" y="2924355"/>
            <a:ext cx="10832123" cy="1999337"/>
          </a:xfrm>
          <a:prstGeom prst="rect">
            <a:avLst/>
          </a:prstGeom>
          <a:noFill/>
          <a:ln>
            <a:noFill/>
          </a:ln>
        </p:spPr>
        <p:txBody>
          <a:bodyPr anchorCtr="0" anchor="t" bIns="45700" lIns="91425" spcFirstLastPara="1" rIns="91425" wrap="square" tIns="45700">
            <a:noAutofit/>
          </a:bodyPr>
          <a:lstStyle/>
          <a:p>
            <a:pPr indent="-342900" lvl="0" marL="342900" rtl="0" algn="l">
              <a:lnSpc>
                <a:spcPct val="200000"/>
              </a:lnSpc>
              <a:spcBef>
                <a:spcPts val="0"/>
              </a:spcBef>
              <a:spcAft>
                <a:spcPts val="0"/>
              </a:spcAft>
              <a:buClr>
                <a:schemeClr val="dk1"/>
              </a:buClr>
              <a:buSzPts val="2000"/>
              <a:buFont typeface="Arial"/>
              <a:buAutoNum type="arabicPeriod"/>
            </a:pPr>
            <a:r>
              <a:rPr lang="en-US" sz="2000"/>
              <a:t>New member mentorship program</a:t>
            </a:r>
            <a:endParaRPr/>
          </a:p>
          <a:p>
            <a:pPr indent="-342900" lvl="0" marL="342900" rtl="0" algn="l">
              <a:lnSpc>
                <a:spcPct val="200000"/>
              </a:lnSpc>
              <a:spcBef>
                <a:spcPts val="600"/>
              </a:spcBef>
              <a:spcAft>
                <a:spcPts val="0"/>
              </a:spcAft>
              <a:buClr>
                <a:schemeClr val="dk1"/>
              </a:buClr>
              <a:buSzPts val="2000"/>
              <a:buFont typeface="Arial"/>
              <a:buAutoNum type="arabicPeriod"/>
            </a:pPr>
            <a:r>
              <a:rPr lang="en-US" sz="2000"/>
              <a:t>Personal connection before participation</a:t>
            </a:r>
            <a:endParaRPr/>
          </a:p>
          <a:p>
            <a:pPr indent="-342900" lvl="0" marL="342900" rtl="0" algn="l">
              <a:lnSpc>
                <a:spcPct val="200000"/>
              </a:lnSpc>
              <a:spcBef>
                <a:spcPts val="600"/>
              </a:spcBef>
              <a:spcAft>
                <a:spcPts val="0"/>
              </a:spcAft>
              <a:buClr>
                <a:schemeClr val="dk1"/>
              </a:buClr>
              <a:buSzPts val="2000"/>
              <a:buFont typeface="Arial"/>
              <a:buAutoNum type="arabicPeriod"/>
            </a:pPr>
            <a:r>
              <a:rPr lang="en-US" sz="2000"/>
              <a:t>Immediate involvement is small roles</a:t>
            </a:r>
            <a:endParaRPr/>
          </a:p>
          <a:p>
            <a:pPr indent="-342900" lvl="0" marL="342900" rtl="0" algn="l">
              <a:lnSpc>
                <a:spcPct val="200000"/>
              </a:lnSpc>
              <a:spcBef>
                <a:spcPts val="600"/>
              </a:spcBef>
              <a:spcAft>
                <a:spcPts val="0"/>
              </a:spcAft>
              <a:buClr>
                <a:schemeClr val="dk1"/>
              </a:buClr>
              <a:buSzPts val="2000"/>
              <a:buFont typeface="Arial"/>
              <a:buAutoNum type="arabicPeriod"/>
            </a:pPr>
            <a:r>
              <a:rPr lang="en-US" sz="2000"/>
              <a:t>Purposeful onboarding</a:t>
            </a:r>
            <a:endParaRPr/>
          </a:p>
          <a:p>
            <a:pPr indent="-342900" lvl="0" marL="1490663" rtl="0" algn="l">
              <a:lnSpc>
                <a:spcPct val="200000"/>
              </a:lnSpc>
              <a:spcBef>
                <a:spcPts val="600"/>
              </a:spcBef>
              <a:spcAft>
                <a:spcPts val="0"/>
              </a:spcAft>
              <a:buClr>
                <a:schemeClr val="dk1"/>
              </a:buClr>
              <a:buSzPts val="2000"/>
              <a:buFont typeface="Arial"/>
              <a:buAutoNum type="arabicPeriod"/>
            </a:pPr>
            <a:r>
              <a:rPr lang="en-US" sz="2000"/>
              <a:t>Feedback &amp; inclusion</a:t>
            </a:r>
            <a:endParaRPr/>
          </a:p>
          <a:p>
            <a:pPr indent="-342900" lvl="0" marL="1490663" rtl="0" algn="l">
              <a:lnSpc>
                <a:spcPct val="200000"/>
              </a:lnSpc>
              <a:spcBef>
                <a:spcPts val="600"/>
              </a:spcBef>
              <a:spcAft>
                <a:spcPts val="0"/>
              </a:spcAft>
              <a:buClr>
                <a:schemeClr val="dk1"/>
              </a:buClr>
              <a:buSzPts val="2000"/>
              <a:buFont typeface="Arial"/>
              <a:buAutoNum type="arabicPeriod"/>
            </a:pPr>
            <a:r>
              <a:rPr lang="en-US" sz="2000"/>
              <a:t>Recognition &amp; celebration</a:t>
            </a:r>
            <a:endParaRPr/>
          </a:p>
          <a:p>
            <a:pPr indent="-342900" lvl="0" marL="1490663" rtl="0" algn="l">
              <a:lnSpc>
                <a:spcPct val="200000"/>
              </a:lnSpc>
              <a:spcBef>
                <a:spcPts val="600"/>
              </a:spcBef>
              <a:spcAft>
                <a:spcPts val="0"/>
              </a:spcAft>
              <a:buClr>
                <a:schemeClr val="dk1"/>
              </a:buClr>
              <a:buSzPts val="2000"/>
              <a:buFont typeface="Arial"/>
              <a:buAutoNum type="arabicPeriod"/>
            </a:pPr>
            <a:r>
              <a:rPr lang="en-US" sz="2000"/>
              <a:t>Ongoing engagement</a:t>
            </a:r>
            <a:endParaRPr/>
          </a:p>
          <a:p>
            <a:pPr indent="-215900" lvl="0" marL="342900" rtl="0" algn="l">
              <a:lnSpc>
                <a:spcPct val="200000"/>
              </a:lnSpc>
              <a:spcBef>
                <a:spcPts val="600"/>
              </a:spcBef>
              <a:spcAft>
                <a:spcPts val="0"/>
              </a:spcAft>
              <a:buClr>
                <a:schemeClr val="dk1"/>
              </a:buClr>
              <a:buSzPts val="2000"/>
              <a:buFont typeface="Arial"/>
              <a:buNone/>
            </a:pPr>
            <a:r>
              <a:t/>
            </a:r>
            <a:endParaRPr sz="2000"/>
          </a:p>
        </p:txBody>
      </p:sp>
      <p:pic>
        <p:nvPicPr>
          <p:cNvPr descr="Birds flying in formation" id="267" name="Google Shape;267;p22"/>
          <p:cNvPicPr preferRelativeResize="0"/>
          <p:nvPr>
            <p:ph idx="2" type="pic"/>
          </p:nvPr>
        </p:nvPicPr>
        <p:blipFill rotWithShape="1">
          <a:blip r:embed="rId3">
            <a:alphaModFix/>
          </a:blip>
          <a:srcRect b="23270" l="0" r="0" t="31941"/>
          <a:stretch/>
        </p:blipFill>
        <p:spPr>
          <a:xfrm>
            <a:off x="4942932" y="0"/>
            <a:ext cx="7249067" cy="2182483"/>
          </a:xfrm>
          <a:prstGeom prst="rect">
            <a:avLst/>
          </a:prstGeom>
          <a:noFill/>
          <a:ln>
            <a:noFill/>
          </a:ln>
        </p:spPr>
      </p:pic>
      <p:cxnSp>
        <p:nvCxnSpPr>
          <p:cNvPr id="268" name="Google Shape;268;p22"/>
          <p:cNvCxnSpPr/>
          <p:nvPr/>
        </p:nvCxnSpPr>
        <p:spPr>
          <a:xfrm>
            <a:off x="6499276" y="2924355"/>
            <a:ext cx="0" cy="2660519"/>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3"/>
          <p:cNvSpPr txBox="1"/>
          <p:nvPr>
            <p:ph type="title"/>
          </p:nvPr>
        </p:nvSpPr>
        <p:spPr>
          <a:xfrm>
            <a:off x="1250065" y="2372810"/>
            <a:ext cx="4352081" cy="2129742"/>
          </a:xfrm>
          <a:prstGeom prst="rect">
            <a:avLst/>
          </a:prstGeom>
          <a:noFill/>
          <a:ln cap="flat" cmpd="sng" w="28575">
            <a:solidFill>
              <a:srgbClr val="35402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54021"/>
              </a:buClr>
              <a:buSzPts val="3600"/>
              <a:buFont typeface="Arial"/>
              <a:buNone/>
            </a:pPr>
            <a:r>
              <a:rPr lang="en-US" sz="3600"/>
              <a:t>SUCCESSION PLANNING</a:t>
            </a:r>
            <a:endParaRPr/>
          </a:p>
        </p:txBody>
      </p:sp>
      <p:pic>
        <p:nvPicPr>
          <p:cNvPr descr="A wooden blocks with letters on a table&#10;&#10;AI-generated content may be incorrect." id="274" name="Google Shape;274;p23"/>
          <p:cNvPicPr preferRelativeResize="0"/>
          <p:nvPr>
            <p:ph idx="2" type="pic"/>
          </p:nvPr>
        </p:nvPicPr>
        <p:blipFill rotWithShape="1">
          <a:blip r:embed="rId3">
            <a:alphaModFix/>
          </a:blip>
          <a:srcRect b="0" l="23781" r="23781" t="0"/>
          <a:stretch/>
        </p:blipFill>
        <p:spPr>
          <a:xfrm>
            <a:off x="6789480" y="0"/>
            <a:ext cx="5394960" cy="6858000"/>
          </a:xfrm>
          <a:prstGeom prst="rect">
            <a:avLst/>
          </a:prstGeom>
          <a:noFill/>
          <a:ln>
            <a:noFill/>
          </a:ln>
        </p:spPr>
      </p:pic>
      <p:sp>
        <p:nvSpPr>
          <p:cNvPr id="275" name="Google Shape;275;p23"/>
          <p:cNvSpPr txBox="1"/>
          <p:nvPr>
            <p:ph idx="12" type="sldNum"/>
          </p:nvPr>
        </p:nvSpPr>
        <p:spPr>
          <a:xfrm>
            <a:off x="9791700" y="6356350"/>
            <a:ext cx="1562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6" name="Google Shape;276;p23"/>
          <p:cNvSpPr txBox="1"/>
          <p:nvPr/>
        </p:nvSpPr>
        <p:spPr>
          <a:xfrm>
            <a:off x="6789480" y="6858000"/>
            <a:ext cx="539496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sng" cap="none" strike="noStrike">
                <a:solidFill>
                  <a:schemeClr val="dk1"/>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chemeClr val="dk1"/>
                </a:solidFill>
                <a:latin typeface="Arial"/>
                <a:ea typeface="Arial"/>
                <a:cs typeface="Arial"/>
                <a:sym typeface="Arial"/>
              </a:rPr>
              <a:t> by Unknown Author is licensed under </a:t>
            </a:r>
            <a:r>
              <a:rPr b="0" i="0" lang="en-US" sz="900" u="sng" cap="none" strike="noStrike">
                <a:solidFill>
                  <a:schemeClr val="dk1"/>
                </a:solidFill>
                <a:latin typeface="Arial"/>
                <a:ea typeface="Arial"/>
                <a:cs typeface="Arial"/>
                <a:sym typeface="Arial"/>
                <a:hlinkClick r:id="rId5">
                  <a:extLst>
                    <a:ext uri="{A12FA001-AC4F-418D-AE19-62706E023703}">
                      <ahyp:hlinkClr val="tx"/>
                    </a:ext>
                  </a:extLst>
                </a:hlinkClick>
              </a:rPr>
              <a:t>CC BY-SA</a:t>
            </a:r>
            <a:endParaRPr sz="9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4"/>
          <p:cNvSpPr txBox="1"/>
          <p:nvPr>
            <p:ph type="title"/>
          </p:nvPr>
        </p:nvSpPr>
        <p:spPr>
          <a:xfrm>
            <a:off x="933791" y="787869"/>
            <a:ext cx="2743200" cy="2142144"/>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2400"/>
              <a:buFont typeface="Arial"/>
              <a:buNone/>
            </a:pPr>
            <a:r>
              <a:rPr lang="en-US"/>
              <a:t>PURPOSE</a:t>
            </a:r>
            <a:endParaRPr/>
          </a:p>
        </p:txBody>
      </p:sp>
      <p:sp>
        <p:nvSpPr>
          <p:cNvPr id="283" name="Google Shape;283;p24"/>
          <p:cNvSpPr txBox="1"/>
          <p:nvPr>
            <p:ph idx="1" type="body"/>
          </p:nvPr>
        </p:nvSpPr>
        <p:spPr>
          <a:xfrm>
            <a:off x="933449" y="3429000"/>
            <a:ext cx="2920796" cy="292735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Clr>
                <a:schemeClr val="dk1"/>
              </a:buClr>
              <a:buSzPts val="1800"/>
              <a:buNone/>
            </a:pPr>
            <a:r>
              <a:rPr lang="en-US"/>
              <a:t>Assist Altrusa Clubs to have the right leadership team in place!</a:t>
            </a:r>
            <a:endParaRPr/>
          </a:p>
        </p:txBody>
      </p:sp>
      <p:sp>
        <p:nvSpPr>
          <p:cNvPr id="284" name="Google Shape;284;p24"/>
          <p:cNvSpPr txBox="1"/>
          <p:nvPr>
            <p:ph idx="2" type="body"/>
          </p:nvPr>
        </p:nvSpPr>
        <p:spPr>
          <a:xfrm>
            <a:off x="5220928" y="787869"/>
            <a:ext cx="6292646" cy="54322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None/>
            </a:pPr>
            <a:r>
              <a:t/>
            </a:r>
            <a:endParaRPr sz="3600"/>
          </a:p>
          <a:p>
            <a:pPr indent="0" lvl="0" marL="0" rtl="0" algn="ctr">
              <a:lnSpc>
                <a:spcPct val="90000"/>
              </a:lnSpc>
              <a:spcBef>
                <a:spcPts val="1000"/>
              </a:spcBef>
              <a:spcAft>
                <a:spcPts val="0"/>
              </a:spcAft>
              <a:buClr>
                <a:schemeClr val="dk1"/>
              </a:buClr>
              <a:buSzPts val="3600"/>
              <a:buNone/>
            </a:pPr>
            <a:r>
              <a:t/>
            </a:r>
            <a:endParaRPr sz="3600"/>
          </a:p>
          <a:p>
            <a:pPr indent="0" lvl="0" marL="0" rtl="0" algn="ctr">
              <a:lnSpc>
                <a:spcPct val="90000"/>
              </a:lnSpc>
              <a:spcBef>
                <a:spcPts val="1000"/>
              </a:spcBef>
              <a:spcAft>
                <a:spcPts val="0"/>
              </a:spcAft>
              <a:buClr>
                <a:schemeClr val="dk1"/>
              </a:buClr>
              <a:buSzPts val="5400"/>
              <a:buNone/>
            </a:pPr>
            <a:r>
              <a:rPr lang="en-US" sz="5400"/>
              <a:t>WHY IS SUCCESSION PLANNING NEEDED?</a:t>
            </a:r>
            <a:endParaRPr/>
          </a:p>
          <a:p>
            <a:pPr indent="0" lvl="0" marL="0" rtl="0" algn="ctr">
              <a:lnSpc>
                <a:spcPct val="90000"/>
              </a:lnSpc>
              <a:spcBef>
                <a:spcPts val="1000"/>
              </a:spcBef>
              <a:spcAft>
                <a:spcPts val="0"/>
              </a:spcAft>
              <a:buClr>
                <a:schemeClr val="dk1"/>
              </a:buClr>
              <a:buSzPts val="1800"/>
              <a:buNone/>
            </a:pPr>
            <a:r>
              <a:t/>
            </a:r>
            <a:endParaRPr/>
          </a:p>
        </p:txBody>
      </p:sp>
      <p:sp>
        <p:nvSpPr>
          <p:cNvPr id="285" name="Google Shape;28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5"/>
          <p:cNvSpPr txBox="1"/>
          <p:nvPr>
            <p:ph type="title"/>
          </p:nvPr>
        </p:nvSpPr>
        <p:spPr>
          <a:xfrm>
            <a:off x="6647727" y="2060294"/>
            <a:ext cx="4359795" cy="2141316"/>
          </a:xfrm>
          <a:prstGeom prst="rect">
            <a:avLst/>
          </a:prstGeom>
          <a:noFill/>
          <a:ln cap="flat" cmpd="sng" w="28575">
            <a:solidFill>
              <a:srgbClr val="35402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54021"/>
              </a:buClr>
              <a:buSzPts val="3600"/>
              <a:buFont typeface="Arial"/>
              <a:buNone/>
            </a:pPr>
            <a:r>
              <a:rPr lang="en-US" sz="3600"/>
              <a:t>WHEN TO START!</a:t>
            </a:r>
            <a:endParaRPr/>
          </a:p>
        </p:txBody>
      </p:sp>
      <p:pic>
        <p:nvPicPr>
          <p:cNvPr descr="A fire on a black background&#10;&#10;AI-generated content may be incorrect." id="292" name="Google Shape;292;p25"/>
          <p:cNvPicPr preferRelativeResize="0"/>
          <p:nvPr>
            <p:ph idx="2" type="pic"/>
          </p:nvPr>
        </p:nvPicPr>
        <p:blipFill rotWithShape="1">
          <a:blip r:embed="rId3">
            <a:alphaModFix/>
          </a:blip>
          <a:srcRect b="0" l="15251" r="15250" t="0"/>
          <a:stretch/>
        </p:blipFill>
        <p:spPr>
          <a:xfrm>
            <a:off x="0" y="-9009"/>
            <a:ext cx="5521124" cy="6878584"/>
          </a:xfrm>
          <a:prstGeom prst="rect">
            <a:avLst/>
          </a:prstGeom>
          <a:noFill/>
          <a:ln>
            <a:noFill/>
          </a:ln>
        </p:spPr>
      </p:pic>
      <p:sp>
        <p:nvSpPr>
          <p:cNvPr id="293" name="Google Shape;293;p25"/>
          <p:cNvSpPr txBox="1"/>
          <p:nvPr>
            <p:ph idx="1" type="body"/>
          </p:nvPr>
        </p:nvSpPr>
        <p:spPr>
          <a:xfrm>
            <a:off x="6670878" y="4550199"/>
            <a:ext cx="4359795" cy="1790164"/>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354021"/>
              </a:buClr>
              <a:buSzPts val="6600"/>
              <a:buNone/>
            </a:pPr>
            <a:r>
              <a:rPr lang="en-US" sz="6600"/>
              <a:t>NOW</a:t>
            </a:r>
            <a:endParaRPr/>
          </a:p>
        </p:txBody>
      </p:sp>
      <p:sp>
        <p:nvSpPr>
          <p:cNvPr id="294" name="Google Shape;294;p25"/>
          <p:cNvSpPr txBox="1"/>
          <p:nvPr>
            <p:ph idx="12" type="sldNum"/>
          </p:nvPr>
        </p:nvSpPr>
        <p:spPr>
          <a:xfrm>
            <a:off x="9791700" y="6356350"/>
            <a:ext cx="1562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6"/>
          <p:cNvSpPr txBox="1"/>
          <p:nvPr>
            <p:ph type="title"/>
          </p:nvPr>
        </p:nvSpPr>
        <p:spPr>
          <a:xfrm>
            <a:off x="838200" y="241541"/>
            <a:ext cx="10515600" cy="121589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Font typeface="Arial"/>
              <a:buNone/>
            </a:pPr>
            <a:r>
              <a:rPr lang="en-US"/>
              <a:t>SUCCESSION PLANNING STEPS</a:t>
            </a:r>
            <a:endParaRPr/>
          </a:p>
        </p:txBody>
      </p:sp>
      <p:sp>
        <p:nvSpPr>
          <p:cNvPr id="301" name="Google Shape;301;p26"/>
          <p:cNvSpPr txBox="1"/>
          <p:nvPr>
            <p:ph idx="1" type="body"/>
          </p:nvPr>
        </p:nvSpPr>
        <p:spPr>
          <a:xfrm>
            <a:off x="859468" y="2674190"/>
            <a:ext cx="10494331" cy="3605840"/>
          </a:xfrm>
          <a:prstGeom prst="rect">
            <a:avLst/>
          </a:prstGeom>
          <a:noFill/>
          <a:ln>
            <a:noFill/>
          </a:ln>
        </p:spPr>
        <p:txBody>
          <a:bodyPr anchorCtr="0" anchor="t" bIns="45700" lIns="91425" spcFirstLastPara="1" rIns="91425" wrap="square" tIns="45700">
            <a:noAutofit/>
          </a:bodyPr>
          <a:lstStyle/>
          <a:p>
            <a:pPr indent="-285750" lvl="0" marL="285750" rtl="0" algn="ctr">
              <a:lnSpc>
                <a:spcPct val="90000"/>
              </a:lnSpc>
              <a:spcBef>
                <a:spcPts val="0"/>
              </a:spcBef>
              <a:spcAft>
                <a:spcPts val="0"/>
              </a:spcAft>
              <a:buClr>
                <a:schemeClr val="dk1"/>
              </a:buClr>
              <a:buSzPts val="2000"/>
              <a:buFont typeface="Noto Sans Symbols"/>
              <a:buChar char="⮚"/>
            </a:pPr>
            <a:r>
              <a:rPr lang="en-US" sz="2000"/>
              <a:t>IDENTIFY KEY AREAS AND POSITIONS</a:t>
            </a:r>
            <a:endParaRPr/>
          </a:p>
          <a:p>
            <a:pPr indent="0" lvl="0" marL="0" rtl="0" algn="ctr">
              <a:lnSpc>
                <a:spcPct val="90000"/>
              </a:lnSpc>
              <a:spcBef>
                <a:spcPts val="1000"/>
              </a:spcBef>
              <a:spcAft>
                <a:spcPts val="0"/>
              </a:spcAft>
              <a:buClr>
                <a:schemeClr val="dk1"/>
              </a:buClr>
              <a:buSzPts val="2000"/>
              <a:buNone/>
            </a:pPr>
            <a:r>
              <a:t/>
            </a:r>
            <a:endParaRPr sz="2000"/>
          </a:p>
          <a:p>
            <a:pPr indent="-285750" lvl="0" marL="285750" rtl="0" algn="ctr">
              <a:lnSpc>
                <a:spcPct val="90000"/>
              </a:lnSpc>
              <a:spcBef>
                <a:spcPts val="1000"/>
              </a:spcBef>
              <a:spcAft>
                <a:spcPts val="0"/>
              </a:spcAft>
              <a:buClr>
                <a:schemeClr val="dk1"/>
              </a:buClr>
              <a:buSzPts val="2000"/>
              <a:buFont typeface="Noto Sans Symbols"/>
              <a:buChar char="⮚"/>
            </a:pPr>
            <a:r>
              <a:rPr lang="en-US" sz="2000"/>
              <a:t>IDENTIFY CAPABILITIES FOR KEY AREAS AND POSITIONS</a:t>
            </a:r>
            <a:endParaRPr/>
          </a:p>
          <a:p>
            <a:pPr indent="0" lvl="0" marL="0" rtl="0" algn="ctr">
              <a:lnSpc>
                <a:spcPct val="90000"/>
              </a:lnSpc>
              <a:spcBef>
                <a:spcPts val="1000"/>
              </a:spcBef>
              <a:spcAft>
                <a:spcPts val="0"/>
              </a:spcAft>
              <a:buClr>
                <a:schemeClr val="dk1"/>
              </a:buClr>
              <a:buSzPts val="2000"/>
              <a:buNone/>
            </a:pPr>
            <a:r>
              <a:t/>
            </a:r>
            <a:endParaRPr sz="2000"/>
          </a:p>
          <a:p>
            <a:pPr indent="-285750" lvl="0" marL="285750" rtl="0" algn="ctr">
              <a:lnSpc>
                <a:spcPct val="90000"/>
              </a:lnSpc>
              <a:spcBef>
                <a:spcPts val="1000"/>
              </a:spcBef>
              <a:spcAft>
                <a:spcPts val="0"/>
              </a:spcAft>
              <a:buClr>
                <a:schemeClr val="dk1"/>
              </a:buClr>
              <a:buSzPts val="2000"/>
              <a:buFont typeface="Noto Sans Symbols"/>
              <a:buChar char="⮚"/>
            </a:pPr>
            <a:r>
              <a:rPr lang="en-US" sz="2000"/>
              <a:t>IDENTIFY INTERESTED MEMBERS </a:t>
            </a:r>
            <a:endParaRPr/>
          </a:p>
          <a:p>
            <a:pPr indent="0" lvl="0" marL="0" rtl="0" algn="ctr">
              <a:lnSpc>
                <a:spcPct val="90000"/>
              </a:lnSpc>
              <a:spcBef>
                <a:spcPts val="1000"/>
              </a:spcBef>
              <a:spcAft>
                <a:spcPts val="0"/>
              </a:spcAft>
              <a:buClr>
                <a:schemeClr val="dk1"/>
              </a:buClr>
              <a:buSzPts val="2000"/>
              <a:buNone/>
            </a:pPr>
            <a:r>
              <a:t/>
            </a:r>
            <a:endParaRPr sz="2000"/>
          </a:p>
          <a:p>
            <a:pPr indent="-285750" lvl="0" marL="285750" rtl="0" algn="ctr">
              <a:lnSpc>
                <a:spcPct val="90000"/>
              </a:lnSpc>
              <a:spcBef>
                <a:spcPts val="1000"/>
              </a:spcBef>
              <a:spcAft>
                <a:spcPts val="0"/>
              </a:spcAft>
              <a:buClr>
                <a:schemeClr val="dk1"/>
              </a:buClr>
              <a:buSzPts val="2000"/>
              <a:buFont typeface="Noto Sans Symbols"/>
              <a:buChar char="⮚"/>
            </a:pPr>
            <a:r>
              <a:rPr lang="en-US" sz="2000"/>
              <a:t>DEVELOP AND IMPLEMENT SUCCESSION AND KNOWLEDGE TRANSFER PLANS</a:t>
            </a:r>
            <a:endParaRPr/>
          </a:p>
          <a:p>
            <a:pPr indent="-158750" lvl="0" marL="285750" rtl="0" algn="ctr">
              <a:lnSpc>
                <a:spcPct val="90000"/>
              </a:lnSpc>
              <a:spcBef>
                <a:spcPts val="1000"/>
              </a:spcBef>
              <a:spcAft>
                <a:spcPts val="0"/>
              </a:spcAft>
              <a:buClr>
                <a:schemeClr val="dk1"/>
              </a:buClr>
              <a:buSzPts val="2000"/>
              <a:buFont typeface="Noto Sans Symbols"/>
              <a:buNone/>
            </a:pPr>
            <a:r>
              <a:t/>
            </a:r>
            <a:endParaRPr sz="2000"/>
          </a:p>
          <a:p>
            <a:pPr indent="-285750" lvl="0" marL="285750" rtl="0" algn="ctr">
              <a:lnSpc>
                <a:spcPct val="90000"/>
              </a:lnSpc>
              <a:spcBef>
                <a:spcPts val="1000"/>
              </a:spcBef>
              <a:spcAft>
                <a:spcPts val="0"/>
              </a:spcAft>
              <a:buClr>
                <a:schemeClr val="dk1"/>
              </a:buClr>
              <a:buSzPts val="2000"/>
              <a:buFont typeface="Noto Sans Symbols"/>
              <a:buChar char="⮚"/>
            </a:pPr>
            <a:r>
              <a:rPr lang="en-US" sz="2000"/>
              <a:t>EVALUATE EFFECTIVENESS</a:t>
            </a:r>
            <a:endParaRPr/>
          </a:p>
        </p:txBody>
      </p:sp>
      <p:sp>
        <p:nvSpPr>
          <p:cNvPr id="302" name="Google Shape;30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7"/>
          <p:cNvSpPr txBox="1"/>
          <p:nvPr>
            <p:ph type="title"/>
          </p:nvPr>
        </p:nvSpPr>
        <p:spPr>
          <a:xfrm>
            <a:off x="636608" y="804862"/>
            <a:ext cx="3401992" cy="51213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Arial"/>
              <a:buNone/>
            </a:pPr>
            <a:r>
              <a:rPr lang="en-US" sz="3200"/>
              <a:t>LEADERSHIP TRANSITIONS</a:t>
            </a:r>
            <a:endParaRPr/>
          </a:p>
        </p:txBody>
      </p:sp>
      <p:sp>
        <p:nvSpPr>
          <p:cNvPr id="308" name="Google Shape;308;p27"/>
          <p:cNvSpPr txBox="1"/>
          <p:nvPr>
            <p:ph idx="1" type="body"/>
          </p:nvPr>
        </p:nvSpPr>
        <p:spPr>
          <a:xfrm>
            <a:off x="5579338" y="804863"/>
            <a:ext cx="5716587" cy="5248276"/>
          </a:xfrm>
          <a:prstGeom prst="rect">
            <a:avLst/>
          </a:prstGeom>
          <a:noFill/>
          <a:ln>
            <a:noFill/>
          </a:ln>
        </p:spPr>
        <p:txBody>
          <a:bodyPr anchorCtr="0" anchor="ctr" bIns="45700" lIns="91425" spcFirstLastPara="1" rIns="91425" wrap="square" tIns="45700">
            <a:noAutofit/>
          </a:bodyPr>
          <a:lstStyle/>
          <a:p>
            <a:pPr indent="-283464" lvl="0" marL="283464" rtl="0" algn="l">
              <a:lnSpc>
                <a:spcPct val="125000"/>
              </a:lnSpc>
              <a:spcBef>
                <a:spcPts val="0"/>
              </a:spcBef>
              <a:spcAft>
                <a:spcPts val="0"/>
              </a:spcAft>
              <a:buClr>
                <a:schemeClr val="dk1"/>
              </a:buClr>
              <a:buSzPts val="2400"/>
              <a:buChar char="•"/>
            </a:pPr>
            <a:r>
              <a:rPr lang="en-US" sz="2400"/>
              <a:t>Engage the boards and members</a:t>
            </a:r>
            <a:endParaRPr/>
          </a:p>
          <a:p>
            <a:pPr indent="-283464" lvl="0" marL="283464" rtl="0" algn="l">
              <a:lnSpc>
                <a:spcPct val="125000"/>
              </a:lnSpc>
              <a:spcBef>
                <a:spcPts val="600"/>
              </a:spcBef>
              <a:spcAft>
                <a:spcPts val="0"/>
              </a:spcAft>
              <a:buClr>
                <a:schemeClr val="dk1"/>
              </a:buClr>
              <a:buSzPts val="2400"/>
              <a:buChar char="•"/>
            </a:pPr>
            <a:r>
              <a:rPr lang="en-US" sz="2400"/>
              <a:t>Identify current challenges</a:t>
            </a:r>
            <a:endParaRPr/>
          </a:p>
          <a:p>
            <a:pPr indent="-283464" lvl="0" marL="283464" rtl="0" algn="l">
              <a:lnSpc>
                <a:spcPct val="125000"/>
              </a:lnSpc>
              <a:spcBef>
                <a:spcPts val="600"/>
              </a:spcBef>
              <a:spcAft>
                <a:spcPts val="0"/>
              </a:spcAft>
              <a:buClr>
                <a:schemeClr val="dk1"/>
              </a:buClr>
              <a:buSzPts val="2400"/>
              <a:buChar char="•"/>
            </a:pPr>
            <a:r>
              <a:rPr lang="en-US" sz="2400"/>
              <a:t>Timeline for leadership succession</a:t>
            </a:r>
            <a:endParaRPr/>
          </a:p>
          <a:p>
            <a:pPr indent="-283464" lvl="0" marL="283464" rtl="0" algn="l">
              <a:lnSpc>
                <a:spcPct val="125000"/>
              </a:lnSpc>
              <a:spcBef>
                <a:spcPts val="600"/>
              </a:spcBef>
              <a:spcAft>
                <a:spcPts val="0"/>
              </a:spcAft>
              <a:buClr>
                <a:schemeClr val="dk1"/>
              </a:buClr>
              <a:buSzPts val="2400"/>
              <a:buChar char="•"/>
            </a:pPr>
            <a:r>
              <a:rPr lang="en-US" sz="2400"/>
              <a:t>Identify leadership development opportunities</a:t>
            </a:r>
            <a:endParaRPr/>
          </a:p>
          <a:p>
            <a:pPr indent="-283464" lvl="0" marL="283464" rtl="0" algn="l">
              <a:lnSpc>
                <a:spcPct val="125000"/>
              </a:lnSpc>
              <a:spcBef>
                <a:spcPts val="600"/>
              </a:spcBef>
              <a:spcAft>
                <a:spcPts val="0"/>
              </a:spcAft>
              <a:buClr>
                <a:schemeClr val="dk1"/>
              </a:buClr>
              <a:buSzPts val="2400"/>
              <a:buChar char="•"/>
            </a:pPr>
            <a:r>
              <a:rPr lang="en-US" sz="2400"/>
              <a:t>Cross-train members </a:t>
            </a:r>
            <a:endParaRPr/>
          </a:p>
          <a:p>
            <a:pPr indent="-283464" lvl="0" marL="283464" rtl="0" algn="l">
              <a:lnSpc>
                <a:spcPct val="125000"/>
              </a:lnSpc>
              <a:spcBef>
                <a:spcPts val="600"/>
              </a:spcBef>
              <a:spcAft>
                <a:spcPts val="0"/>
              </a:spcAft>
              <a:buClr>
                <a:schemeClr val="dk1"/>
              </a:buClr>
              <a:buSzPts val="2400"/>
              <a:buChar char="•"/>
            </a:pPr>
            <a:r>
              <a:rPr lang="en-US" sz="2400"/>
              <a:t>Support members in new leadership positions</a:t>
            </a:r>
            <a:endParaRPr/>
          </a:p>
          <a:p>
            <a:pPr indent="-283464" lvl="0" marL="283464" rtl="0" algn="l">
              <a:lnSpc>
                <a:spcPct val="125000"/>
              </a:lnSpc>
              <a:spcBef>
                <a:spcPts val="600"/>
              </a:spcBef>
              <a:spcAft>
                <a:spcPts val="0"/>
              </a:spcAft>
              <a:buClr>
                <a:schemeClr val="dk1"/>
              </a:buClr>
              <a:buSzPts val="2400"/>
              <a:buChar char="•"/>
            </a:pPr>
            <a:r>
              <a:rPr lang="en-US" sz="2400"/>
              <a:t>Onboarding for leadership positions</a:t>
            </a:r>
            <a:endParaRPr/>
          </a:p>
        </p:txBody>
      </p:sp>
      <p:sp>
        <p:nvSpPr>
          <p:cNvPr id="309" name="Google Shape;30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834888f92b_0_5"/>
          <p:cNvSpPr txBox="1"/>
          <p:nvPr>
            <p:ph type="title"/>
          </p:nvPr>
        </p:nvSpPr>
        <p:spPr>
          <a:xfrm>
            <a:off x="636608" y="804862"/>
            <a:ext cx="3402000" cy="5121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9ACF21"/>
                </a:solidFill>
              </a:rPr>
              <a:t>Resources for </a:t>
            </a:r>
            <a:r>
              <a:rPr b="1" lang="en-US" sz="3600">
                <a:solidFill>
                  <a:srgbClr val="9ACF21"/>
                </a:solidFill>
              </a:rPr>
              <a:t>Altrusa</a:t>
            </a:r>
            <a:r>
              <a:rPr b="1" lang="en-US" sz="3600">
                <a:solidFill>
                  <a:srgbClr val="9ACF21"/>
                </a:solidFill>
              </a:rPr>
              <a:t> International Website</a:t>
            </a:r>
            <a:endParaRPr/>
          </a:p>
        </p:txBody>
      </p:sp>
      <p:sp>
        <p:nvSpPr>
          <p:cNvPr id="316" name="Google Shape;316;g3834888f92b_0_5"/>
          <p:cNvSpPr txBox="1"/>
          <p:nvPr>
            <p:ph idx="1" type="body"/>
          </p:nvPr>
        </p:nvSpPr>
        <p:spPr>
          <a:xfrm>
            <a:off x="5060250" y="116500"/>
            <a:ext cx="6617100" cy="5898600"/>
          </a:xfrm>
          <a:prstGeom prst="rect">
            <a:avLst/>
          </a:prstGeom>
        </p:spPr>
        <p:txBody>
          <a:bodyPr anchorCtr="0" anchor="ctr" bIns="45700" lIns="91425" spcFirstLastPara="1" rIns="91425" wrap="square" tIns="45700">
            <a:noAutofit/>
          </a:bodyPr>
          <a:lstStyle/>
          <a:p>
            <a:pPr indent="0" lvl="0" marL="0" rtl="0" algn="ctr">
              <a:lnSpc>
                <a:spcPct val="90000"/>
              </a:lnSpc>
              <a:spcBef>
                <a:spcPts val="1000"/>
              </a:spcBef>
              <a:spcAft>
                <a:spcPts val="0"/>
              </a:spcAft>
              <a:buClr>
                <a:schemeClr val="dk1"/>
              </a:buClr>
              <a:buSzPts val="1100"/>
              <a:buFont typeface="Arial"/>
              <a:buNone/>
            </a:pPr>
            <a:r>
              <a:rPr lang="en-US" sz="1300"/>
              <a:t>Article in July 2024 Compass, Volume 7, Issue 4</a:t>
            </a:r>
            <a:endParaRPr sz="1300"/>
          </a:p>
          <a:p>
            <a:pPr indent="0" lvl="0" marL="0" rtl="0" algn="ctr">
              <a:lnSpc>
                <a:spcPct val="90000"/>
              </a:lnSpc>
              <a:spcBef>
                <a:spcPts val="1000"/>
              </a:spcBef>
              <a:spcAft>
                <a:spcPts val="0"/>
              </a:spcAft>
              <a:buClr>
                <a:schemeClr val="dk1"/>
              </a:buClr>
              <a:buSzPts val="1100"/>
              <a:buFont typeface="Arial"/>
              <a:buNone/>
            </a:pPr>
            <a:r>
              <a:rPr lang="en-US" sz="1300"/>
              <a:t>Succession Planning by Tammy Boyd, International Leadership Committee Co-Chair.</a:t>
            </a:r>
            <a:endParaRPr sz="1300"/>
          </a:p>
          <a:p>
            <a:pPr indent="0" lvl="0" marL="0" rtl="0" algn="ctr">
              <a:lnSpc>
                <a:spcPct val="90000"/>
              </a:lnSpc>
              <a:spcBef>
                <a:spcPts val="1000"/>
              </a:spcBef>
              <a:spcAft>
                <a:spcPts val="0"/>
              </a:spcAft>
              <a:buClr>
                <a:schemeClr val="dk1"/>
              </a:buClr>
              <a:buSzPts val="1100"/>
              <a:buFont typeface="Arial"/>
              <a:buNone/>
            </a:pPr>
            <a:r>
              <a:rPr lang="en-US" sz="1300" u="sng">
                <a:solidFill>
                  <a:schemeClr val="hlink"/>
                </a:solidFill>
                <a:hlinkClick r:id="rId3"/>
              </a:rPr>
              <a:t>https://login.altrusa.org/altrusa-compass/altrusa-compass-volume-7-issue-4/</a:t>
            </a:r>
            <a:r>
              <a:rPr lang="en-US" sz="1300"/>
              <a:t>. </a:t>
            </a:r>
            <a:endParaRPr sz="1300"/>
          </a:p>
          <a:p>
            <a:pPr indent="0" lvl="0" marL="0" rtl="0" algn="ctr">
              <a:lnSpc>
                <a:spcPct val="90000"/>
              </a:lnSpc>
              <a:spcBef>
                <a:spcPts val="1000"/>
              </a:spcBef>
              <a:spcAft>
                <a:spcPts val="0"/>
              </a:spcAft>
              <a:buClr>
                <a:schemeClr val="dk1"/>
              </a:buClr>
              <a:buSzPts val="1100"/>
              <a:buFont typeface="Arial"/>
              <a:buNone/>
            </a:pPr>
            <a:r>
              <a:rPr lang="en-US" sz="1300"/>
              <a:t>· Article in January 2025 Compass, Volume 7, Issue 6</a:t>
            </a:r>
            <a:endParaRPr sz="1300"/>
          </a:p>
          <a:p>
            <a:pPr indent="0" lvl="0" marL="0" rtl="0" algn="ctr">
              <a:lnSpc>
                <a:spcPct val="90000"/>
              </a:lnSpc>
              <a:spcBef>
                <a:spcPts val="1000"/>
              </a:spcBef>
              <a:spcAft>
                <a:spcPts val="0"/>
              </a:spcAft>
              <a:buClr>
                <a:schemeClr val="dk1"/>
              </a:buClr>
              <a:buSzPts val="1100"/>
              <a:buFont typeface="Arial"/>
              <a:buNone/>
            </a:pPr>
            <a:r>
              <a:rPr lang="en-US" sz="1300"/>
              <a:t>Mentoring: Why is it important to Altrusa by Shannon Schell, Immediate Past Governor</a:t>
            </a:r>
            <a:endParaRPr sz="1300"/>
          </a:p>
          <a:p>
            <a:pPr indent="0" lvl="0" marL="0" rtl="0" algn="ctr">
              <a:lnSpc>
                <a:spcPct val="90000"/>
              </a:lnSpc>
              <a:spcBef>
                <a:spcPts val="1000"/>
              </a:spcBef>
              <a:spcAft>
                <a:spcPts val="0"/>
              </a:spcAft>
              <a:buClr>
                <a:schemeClr val="dk1"/>
              </a:buClr>
              <a:buSzPts val="1100"/>
              <a:buFont typeface="Arial"/>
              <a:buNone/>
            </a:pPr>
            <a:r>
              <a:rPr lang="en-US" sz="1300"/>
              <a:t>District Three, Leadership Development Committee Member</a:t>
            </a:r>
            <a:endParaRPr sz="1300"/>
          </a:p>
          <a:p>
            <a:pPr indent="0" lvl="0" marL="0" rtl="0" algn="ctr">
              <a:lnSpc>
                <a:spcPct val="90000"/>
              </a:lnSpc>
              <a:spcBef>
                <a:spcPts val="1000"/>
              </a:spcBef>
              <a:spcAft>
                <a:spcPts val="0"/>
              </a:spcAft>
              <a:buClr>
                <a:schemeClr val="dk1"/>
              </a:buClr>
              <a:buSzPts val="1100"/>
              <a:buFont typeface="Arial"/>
              <a:buNone/>
            </a:pPr>
            <a:r>
              <a:rPr lang="en-US" sz="1300" u="sng">
                <a:solidFill>
                  <a:schemeClr val="hlink"/>
                </a:solidFill>
                <a:hlinkClick r:id="rId4"/>
              </a:rPr>
              <a:t>https://login.altrusa.org/altrusa-compass/altrusa-compass-volume-7-issue-6/</a:t>
            </a:r>
            <a:r>
              <a:rPr lang="en-US" sz="1300"/>
              <a:t>. </a:t>
            </a:r>
            <a:endParaRPr sz="1300"/>
          </a:p>
          <a:p>
            <a:pPr indent="0" lvl="0" marL="0" rtl="0" algn="ctr">
              <a:lnSpc>
                <a:spcPct val="90000"/>
              </a:lnSpc>
              <a:spcBef>
                <a:spcPts val="1000"/>
              </a:spcBef>
              <a:spcAft>
                <a:spcPts val="0"/>
              </a:spcAft>
              <a:buClr>
                <a:schemeClr val="dk1"/>
              </a:buClr>
              <a:buSzPts val="1100"/>
              <a:buFont typeface="Arial"/>
              <a:buNone/>
            </a:pPr>
            <a:r>
              <a:rPr lang="en-US" sz="1300"/>
              <a:t>· District Position Descriptions</a:t>
            </a:r>
            <a:endParaRPr sz="1300"/>
          </a:p>
          <a:p>
            <a:pPr indent="0" lvl="0" marL="0" rtl="0" algn="ctr">
              <a:lnSpc>
                <a:spcPct val="90000"/>
              </a:lnSpc>
              <a:spcBef>
                <a:spcPts val="1000"/>
              </a:spcBef>
              <a:spcAft>
                <a:spcPts val="0"/>
              </a:spcAft>
              <a:buClr>
                <a:schemeClr val="dk1"/>
              </a:buClr>
              <a:buSzPts val="1100"/>
              <a:buFont typeface="Arial"/>
              <a:buNone/>
            </a:pPr>
            <a:r>
              <a:rPr lang="en-US" sz="1300" u="sng">
                <a:solidFill>
                  <a:schemeClr val="hlink"/>
                </a:solidFill>
                <a:hlinkClick r:id="rId5"/>
              </a:rPr>
              <a:t>https://login.altrusa.org/files/2019/02/District-Position-Descriptions -01-2019.pdf. </a:t>
            </a:r>
            <a:endParaRPr sz="1300"/>
          </a:p>
          <a:p>
            <a:pPr indent="0" lvl="0" marL="0" rtl="0" algn="ctr">
              <a:lnSpc>
                <a:spcPct val="90000"/>
              </a:lnSpc>
              <a:spcBef>
                <a:spcPts val="1000"/>
              </a:spcBef>
              <a:spcAft>
                <a:spcPts val="0"/>
              </a:spcAft>
              <a:buClr>
                <a:schemeClr val="dk1"/>
              </a:buClr>
              <a:buSzPts val="1100"/>
              <a:buFont typeface="Arial"/>
              <a:buNone/>
            </a:pPr>
            <a:r>
              <a:rPr lang="en-US" sz="1300"/>
              <a:t>· Club Position Descriptions</a:t>
            </a:r>
            <a:endParaRPr sz="1300"/>
          </a:p>
          <a:p>
            <a:pPr indent="0" lvl="0" marL="0" rtl="0" algn="ctr">
              <a:lnSpc>
                <a:spcPct val="90000"/>
              </a:lnSpc>
              <a:spcBef>
                <a:spcPts val="1000"/>
              </a:spcBef>
              <a:spcAft>
                <a:spcPts val="0"/>
              </a:spcAft>
              <a:buClr>
                <a:schemeClr val="dk1"/>
              </a:buClr>
              <a:buSzPts val="1100"/>
              <a:buFont typeface="Arial"/>
              <a:buNone/>
            </a:pPr>
            <a:r>
              <a:rPr lang="en-US" sz="1300" u="sng">
                <a:solidFill>
                  <a:schemeClr val="hlink"/>
                </a:solidFill>
                <a:hlinkClick r:id="rId6"/>
              </a:rPr>
              <a:t>https://login.altrusa.org/files/2019/02/Club-Officer-position-descriptions-01-2019.pdf</a:t>
            </a:r>
            <a:r>
              <a:rPr lang="en-US" sz="1300"/>
              <a:t>. </a:t>
            </a:r>
            <a:endParaRPr sz="1300"/>
          </a:p>
          <a:p>
            <a:pPr indent="0" lvl="0" marL="0" rtl="0" algn="ctr">
              <a:spcBef>
                <a:spcPts val="0"/>
              </a:spcBef>
              <a:spcAft>
                <a:spcPts val="600"/>
              </a:spcAft>
              <a:buNone/>
            </a:pPr>
            <a:r>
              <a:t/>
            </a:r>
            <a:endParaRPr b="1" sz="3600">
              <a:solidFill>
                <a:srgbClr val="9ACF21"/>
              </a:solidFill>
            </a:endParaRPr>
          </a:p>
        </p:txBody>
      </p:sp>
      <p:sp>
        <p:nvSpPr>
          <p:cNvPr id="317" name="Google Shape;317;g3834888f92b_0_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838200" y="226143"/>
            <a:ext cx="10515600" cy="122903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323F4F"/>
              </a:buClr>
              <a:buSzPts val="2400"/>
              <a:buFont typeface="Arial"/>
              <a:buNone/>
            </a:pPr>
            <a:r>
              <a:rPr lang="en-US"/>
              <a:t>ALTRUSA INTERNATIONAL STRATEGIC PLAN 2024-2030</a:t>
            </a:r>
            <a:endParaRPr/>
          </a:p>
        </p:txBody>
      </p:sp>
      <p:pic>
        <p:nvPicPr>
          <p:cNvPr id="118" name="Google Shape;118;p3"/>
          <p:cNvPicPr preferRelativeResize="0"/>
          <p:nvPr/>
        </p:nvPicPr>
        <p:blipFill rotWithShape="1">
          <a:blip r:embed="rId3">
            <a:alphaModFix/>
          </a:blip>
          <a:srcRect b="-3" l="10640" r="28847" t="0"/>
          <a:stretch/>
        </p:blipFill>
        <p:spPr>
          <a:xfrm>
            <a:off x="849775" y="2858625"/>
            <a:ext cx="3941763" cy="3338513"/>
          </a:xfrm>
          <a:prstGeom prst="rect">
            <a:avLst/>
          </a:prstGeom>
          <a:noFill/>
          <a:ln>
            <a:noFill/>
          </a:ln>
        </p:spPr>
      </p:pic>
      <p:pic>
        <p:nvPicPr>
          <p:cNvPr descr="A field of wheat with tracks in it" id="119" name="Google Shape;119;p3"/>
          <p:cNvPicPr preferRelativeResize="0"/>
          <p:nvPr>
            <p:ph idx="2" type="body"/>
          </p:nvPr>
        </p:nvPicPr>
        <p:blipFill rotWithShape="1">
          <a:blip r:embed="rId4">
            <a:alphaModFix/>
          </a:blip>
          <a:srcRect b="1" l="0" r="1" t="1264"/>
          <a:stretch/>
        </p:blipFill>
        <p:spPr>
          <a:xfrm>
            <a:off x="5342681" y="2858625"/>
            <a:ext cx="6011119" cy="3338513"/>
          </a:xfrm>
          <a:prstGeom prst="rect">
            <a:avLst/>
          </a:prstGeom>
          <a:noFill/>
          <a:ln>
            <a:noFill/>
          </a:ln>
        </p:spPr>
      </p:pic>
      <p:sp>
        <p:nvSpPr>
          <p:cNvPr id="120" name="Google Shape;1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type="title"/>
          </p:nvPr>
        </p:nvSpPr>
        <p:spPr>
          <a:xfrm>
            <a:off x="838200" y="241541"/>
            <a:ext cx="10515600" cy="121589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Font typeface="Arial"/>
              <a:buNone/>
            </a:pPr>
            <a:r>
              <a:rPr lang="en-US"/>
              <a:t>CONTINUED</a:t>
            </a:r>
            <a:endParaRPr/>
          </a:p>
        </p:txBody>
      </p:sp>
      <p:pic>
        <p:nvPicPr>
          <p:cNvPr id="126" name="Google Shape;126;p4"/>
          <p:cNvPicPr preferRelativeResize="0"/>
          <p:nvPr/>
        </p:nvPicPr>
        <p:blipFill rotWithShape="1">
          <a:blip r:embed="rId3">
            <a:alphaModFix/>
          </a:blip>
          <a:srcRect b="0" l="0" r="1775" t="0"/>
          <a:stretch/>
        </p:blipFill>
        <p:spPr>
          <a:xfrm>
            <a:off x="859468" y="2674190"/>
            <a:ext cx="10494331" cy="3605840"/>
          </a:xfrm>
          <a:prstGeom prst="rect">
            <a:avLst/>
          </a:prstGeom>
          <a:noFill/>
          <a:ln>
            <a:noFill/>
          </a:ln>
        </p:spPr>
      </p:pic>
      <p:sp>
        <p:nvSpPr>
          <p:cNvPr id="127" name="Google Shape;12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838200" y="241541"/>
            <a:ext cx="10515600" cy="121589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Font typeface="Arial"/>
              <a:buNone/>
            </a:pPr>
            <a:r>
              <a:rPr lang="en-US"/>
              <a:t>DISTRICT ELEVEN STRATEGIC PLAN 2025-27</a:t>
            </a:r>
            <a:endParaRPr/>
          </a:p>
        </p:txBody>
      </p:sp>
      <p:pic>
        <p:nvPicPr>
          <p:cNvPr id="133" name="Google Shape;133;p5"/>
          <p:cNvPicPr preferRelativeResize="0"/>
          <p:nvPr/>
        </p:nvPicPr>
        <p:blipFill rotWithShape="1">
          <a:blip r:embed="rId3">
            <a:alphaModFix/>
          </a:blip>
          <a:srcRect b="0" l="0" r="0" t="0"/>
          <a:stretch/>
        </p:blipFill>
        <p:spPr>
          <a:xfrm>
            <a:off x="2210637" y="2331217"/>
            <a:ext cx="7586506" cy="4285241"/>
          </a:xfrm>
          <a:prstGeom prst="rect">
            <a:avLst/>
          </a:prstGeom>
          <a:noFill/>
          <a:ln>
            <a:noFill/>
          </a:ln>
        </p:spPr>
      </p:pic>
      <p:sp>
        <p:nvSpPr>
          <p:cNvPr id="134" name="Google Shape;1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ph type="title"/>
          </p:nvPr>
        </p:nvSpPr>
        <p:spPr>
          <a:xfrm>
            <a:off x="838200" y="241541"/>
            <a:ext cx="10515600" cy="121589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Font typeface="Arial"/>
              <a:buNone/>
            </a:pPr>
            <a:r>
              <a:rPr lang="en-US"/>
              <a:t>CONTINUED</a:t>
            </a:r>
            <a:endParaRPr/>
          </a:p>
        </p:txBody>
      </p:sp>
      <p:pic>
        <p:nvPicPr>
          <p:cNvPr id="140" name="Google Shape;140;p6"/>
          <p:cNvPicPr preferRelativeResize="0"/>
          <p:nvPr/>
        </p:nvPicPr>
        <p:blipFill rotWithShape="1">
          <a:blip r:embed="rId3">
            <a:alphaModFix/>
          </a:blip>
          <a:srcRect b="0" l="0" r="0" t="0"/>
          <a:stretch/>
        </p:blipFill>
        <p:spPr>
          <a:xfrm>
            <a:off x="859468" y="3388323"/>
            <a:ext cx="10494331" cy="2177574"/>
          </a:xfrm>
          <a:prstGeom prst="rect">
            <a:avLst/>
          </a:prstGeom>
          <a:noFill/>
          <a:ln>
            <a:noFill/>
          </a:ln>
        </p:spPr>
      </p:pic>
      <p:sp>
        <p:nvSpPr>
          <p:cNvPr id="141" name="Google Shape;1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1250065" y="2372810"/>
            <a:ext cx="4352081" cy="2129742"/>
          </a:xfrm>
          <a:prstGeom prst="rect">
            <a:avLst/>
          </a:prstGeom>
          <a:noFill/>
          <a:ln cap="flat" cmpd="sng" w="28575">
            <a:solidFill>
              <a:srgbClr val="35402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54021"/>
              </a:buClr>
              <a:buSzPts val="2400"/>
              <a:buFont typeface="Arial"/>
              <a:buNone/>
            </a:pPr>
            <a:r>
              <a:rPr lang="en-US"/>
              <a:t>LEADERSHIP</a:t>
            </a:r>
            <a:br>
              <a:rPr lang="en-US"/>
            </a:br>
            <a:r>
              <a:rPr lang="en-US"/>
              <a:t>“</a:t>
            </a:r>
            <a:r>
              <a:rPr lang="en-US" sz="1200"/>
              <a:t>YOU DO NOT MOTIVATE PEOPLE. YOU CREATE AN ENVIRONMENT IN WHICH THEY CAN MOTIVATE THEMSELVES”</a:t>
            </a:r>
            <a:br>
              <a:rPr lang="en-US" sz="1200"/>
            </a:br>
            <a:br>
              <a:rPr lang="en-US" sz="1200"/>
            </a:br>
            <a:r>
              <a:rPr lang="en-US" sz="900"/>
              <a:t>DAIVD RICHARDSON</a:t>
            </a:r>
            <a:endParaRPr/>
          </a:p>
        </p:txBody>
      </p:sp>
      <p:pic>
        <p:nvPicPr>
          <p:cNvPr descr="A close-up of a field" id="147" name="Google Shape;147;p7"/>
          <p:cNvPicPr preferRelativeResize="0"/>
          <p:nvPr>
            <p:ph idx="2" type="pic"/>
          </p:nvPr>
        </p:nvPicPr>
        <p:blipFill rotWithShape="1">
          <a:blip r:embed="rId3">
            <a:alphaModFix/>
          </a:blip>
          <a:srcRect b="0" l="233" r="234" t="0"/>
          <a:stretch/>
        </p:blipFill>
        <p:spPr>
          <a:xfrm>
            <a:off x="6789480" y="0"/>
            <a:ext cx="5394960" cy="6858000"/>
          </a:xfrm>
          <a:prstGeom prst="rect">
            <a:avLst/>
          </a:prstGeom>
          <a:noFill/>
          <a:ln>
            <a:noFill/>
          </a:ln>
        </p:spPr>
      </p:pic>
      <p:sp>
        <p:nvSpPr>
          <p:cNvPr id="148" name="Google Shape;148;p7"/>
          <p:cNvSpPr txBox="1"/>
          <p:nvPr>
            <p:ph idx="12" type="sldNum"/>
          </p:nvPr>
        </p:nvSpPr>
        <p:spPr>
          <a:xfrm>
            <a:off x="9791700" y="6356350"/>
            <a:ext cx="1562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ph type="title"/>
          </p:nvPr>
        </p:nvSpPr>
        <p:spPr>
          <a:xfrm>
            <a:off x="1130061" y="1541398"/>
            <a:ext cx="4442603" cy="2124827"/>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Arial"/>
              <a:buNone/>
            </a:pPr>
            <a:r>
              <a:rPr lang="en-US"/>
              <a:t>LEADERSHIP THROUGH MOTIVATION</a:t>
            </a:r>
            <a:endParaRPr/>
          </a:p>
        </p:txBody>
      </p:sp>
      <p:sp>
        <p:nvSpPr>
          <p:cNvPr id="155" name="Google Shape;155;p8"/>
          <p:cNvSpPr txBox="1"/>
          <p:nvPr>
            <p:ph idx="1" type="body"/>
          </p:nvPr>
        </p:nvSpPr>
        <p:spPr>
          <a:xfrm>
            <a:off x="1130061" y="3984426"/>
            <a:ext cx="4442603" cy="2424999"/>
          </a:xfrm>
          <a:prstGeom prst="rect">
            <a:avLst/>
          </a:prstGeom>
          <a:noFill/>
          <a:ln>
            <a:noFill/>
          </a:ln>
        </p:spPr>
        <p:txBody>
          <a:bodyPr anchorCtr="0" anchor="t" bIns="45700" lIns="91425" spcFirstLastPara="1" rIns="91425" wrap="square" tIns="45700">
            <a:normAutofit/>
          </a:bodyPr>
          <a:lstStyle/>
          <a:p>
            <a:pPr indent="-171450" lvl="0" marL="171450" rtl="0" algn="ctr">
              <a:lnSpc>
                <a:spcPct val="115000"/>
              </a:lnSpc>
              <a:spcBef>
                <a:spcPts val="0"/>
              </a:spcBef>
              <a:spcAft>
                <a:spcPts val="0"/>
              </a:spcAft>
              <a:buClr>
                <a:schemeClr val="dk1"/>
              </a:buClr>
              <a:buSzPts val="2400"/>
              <a:buFont typeface="Noto Sans Symbols"/>
              <a:buChar char="❑"/>
            </a:pPr>
            <a:r>
              <a:rPr lang="en-US" sz="2400"/>
              <a:t>Motivation through discovery</a:t>
            </a:r>
            <a:endParaRPr/>
          </a:p>
          <a:p>
            <a:pPr indent="-171450" lvl="0" marL="171450" rtl="0" algn="ctr">
              <a:lnSpc>
                <a:spcPct val="115000"/>
              </a:lnSpc>
              <a:spcBef>
                <a:spcPts val="600"/>
              </a:spcBef>
              <a:spcAft>
                <a:spcPts val="0"/>
              </a:spcAft>
              <a:buClr>
                <a:schemeClr val="dk1"/>
              </a:buClr>
              <a:buSzPts val="2400"/>
              <a:buFont typeface="Noto Sans Symbols"/>
              <a:buChar char="❑"/>
            </a:pPr>
            <a:r>
              <a:rPr lang="en-US" sz="2400"/>
              <a:t>Self-Motivation</a:t>
            </a:r>
            <a:endParaRPr/>
          </a:p>
          <a:p>
            <a:pPr indent="-171450" lvl="0" marL="171450" rtl="0" algn="ctr">
              <a:lnSpc>
                <a:spcPct val="115000"/>
              </a:lnSpc>
              <a:spcBef>
                <a:spcPts val="600"/>
              </a:spcBef>
              <a:spcAft>
                <a:spcPts val="0"/>
              </a:spcAft>
              <a:buClr>
                <a:schemeClr val="dk1"/>
              </a:buClr>
              <a:buSzPts val="2400"/>
              <a:buFont typeface="Noto Sans Symbols"/>
              <a:buChar char="❑"/>
            </a:pPr>
            <a:r>
              <a:rPr lang="en-US" sz="2400"/>
              <a:t>Motivations Styles</a:t>
            </a:r>
            <a:endParaRPr/>
          </a:p>
          <a:p>
            <a:pPr indent="0" lvl="0" marL="0" rtl="0" algn="ctr">
              <a:lnSpc>
                <a:spcPct val="115000"/>
              </a:lnSpc>
              <a:spcBef>
                <a:spcPts val="600"/>
              </a:spcBef>
              <a:spcAft>
                <a:spcPts val="0"/>
              </a:spcAft>
              <a:buClr>
                <a:schemeClr val="dk1"/>
              </a:buClr>
              <a:buSzPts val="1100"/>
              <a:buNone/>
            </a:pPr>
            <a:r>
              <a:t/>
            </a:r>
            <a:endParaRPr sz="1100"/>
          </a:p>
        </p:txBody>
      </p:sp>
      <p:pic>
        <p:nvPicPr>
          <p:cNvPr descr="People Discussing" id="156" name="Google Shape;156;p8"/>
          <p:cNvPicPr preferRelativeResize="0"/>
          <p:nvPr/>
        </p:nvPicPr>
        <p:blipFill rotWithShape="1">
          <a:blip r:embed="rId3">
            <a:alphaModFix/>
          </a:blip>
          <a:srcRect b="-1" l="19095" r="36319" t="0"/>
          <a:stretch/>
        </p:blipFill>
        <p:spPr>
          <a:xfrm>
            <a:off x="6771736" y="10"/>
            <a:ext cx="5420263" cy="68579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6647727" y="2060294"/>
            <a:ext cx="4359795" cy="2141316"/>
          </a:xfrm>
          <a:prstGeom prst="rect">
            <a:avLst/>
          </a:prstGeom>
          <a:noFill/>
          <a:ln cap="flat" cmpd="sng" w="28575">
            <a:solidFill>
              <a:srgbClr val="35402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54021"/>
              </a:buClr>
              <a:buSzPts val="2400"/>
              <a:buFont typeface="Arial"/>
              <a:buNone/>
            </a:pPr>
            <a:r>
              <a:rPr lang="en-US"/>
              <a:t> </a:t>
            </a:r>
            <a:br>
              <a:rPr lang="en-US"/>
            </a:br>
            <a:r>
              <a:rPr lang="en-US"/>
              <a:t>WHAT MOTIVATES YOU TO BE AN ALTRUSAN?</a:t>
            </a:r>
            <a:endParaRPr/>
          </a:p>
        </p:txBody>
      </p:sp>
      <p:pic>
        <p:nvPicPr>
          <p:cNvPr descr="Close up of green grass" id="163" name="Google Shape;163;p9"/>
          <p:cNvPicPr preferRelativeResize="0"/>
          <p:nvPr>
            <p:ph idx="2" type="pic"/>
          </p:nvPr>
        </p:nvPicPr>
        <p:blipFill rotWithShape="1">
          <a:blip r:embed="rId3">
            <a:alphaModFix/>
          </a:blip>
          <a:srcRect b="0" l="0" r="0" t="0"/>
          <a:stretch/>
        </p:blipFill>
        <p:spPr>
          <a:xfrm>
            <a:off x="0" y="-9009"/>
            <a:ext cx="5521124" cy="6878584"/>
          </a:xfrm>
          <a:prstGeom prst="rect">
            <a:avLst/>
          </a:prstGeom>
          <a:noFill/>
          <a:ln>
            <a:noFill/>
          </a:ln>
        </p:spPr>
      </p:pic>
      <p:sp>
        <p:nvSpPr>
          <p:cNvPr id="164" name="Google Shape;164;p9"/>
          <p:cNvSpPr txBox="1"/>
          <p:nvPr>
            <p:ph idx="1" type="body"/>
          </p:nvPr>
        </p:nvSpPr>
        <p:spPr>
          <a:xfrm>
            <a:off x="6670878" y="4550199"/>
            <a:ext cx="4359795" cy="1790164"/>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354021"/>
              </a:buClr>
              <a:buSzPts val="3600"/>
              <a:buNone/>
            </a:pPr>
            <a:r>
              <a:rPr lang="en-US" sz="3600"/>
              <a:t>WHAT MOTIVATES YOU TO CONTINUE BEING AN ALTRUSAN?</a:t>
            </a:r>
            <a:endParaRPr/>
          </a:p>
        </p:txBody>
      </p:sp>
      <p:sp>
        <p:nvSpPr>
          <p:cNvPr id="165" name="Google Shape;165;p9"/>
          <p:cNvSpPr txBox="1"/>
          <p:nvPr>
            <p:ph idx="12" type="sldNum"/>
          </p:nvPr>
        </p:nvSpPr>
        <p:spPr>
          <a:xfrm>
            <a:off x="9791700" y="6356350"/>
            <a:ext cx="1562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Custom 19">
      <a:dk1>
        <a:srgbClr val="000000"/>
      </a:dk1>
      <a:lt1>
        <a:srgbClr val="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2025-09-09T00:54:19Z</dcterms:created>
  <dc:creator>Hillary Sloan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